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  <p:sldMasterId id="2147483683" r:id="rId2"/>
  </p:sldMasterIdLst>
  <p:notesMasterIdLst>
    <p:notesMasterId r:id="rId48"/>
  </p:notesMasterIdLst>
  <p:sldIdLst>
    <p:sldId id="264" r:id="rId3"/>
    <p:sldId id="268" r:id="rId4"/>
    <p:sldId id="269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10" r:id="rId39"/>
    <p:sldId id="304" r:id="rId40"/>
    <p:sldId id="305" r:id="rId41"/>
    <p:sldId id="309" r:id="rId42"/>
    <p:sldId id="311" r:id="rId43"/>
    <p:sldId id="306" r:id="rId44"/>
    <p:sldId id="307" r:id="rId45"/>
    <p:sldId id="308" r:id="rId46"/>
    <p:sldId id="266" r:id="rId47"/>
  </p:sldIdLst>
  <p:sldSz cx="12192000" cy="6858000"/>
  <p:notesSz cx="6858000" cy="9144000"/>
  <p:embeddedFontLst>
    <p:embeddedFont>
      <p:font typeface="SimHei" panose="02010609060101010101" pitchFamily="49" charset="-122"/>
      <p:regular r:id="rId49"/>
    </p:embeddedFont>
    <p:embeddedFont>
      <p:font typeface="SimSun" panose="02010600030101010101" pitchFamily="2" charset="-122"/>
      <p:regular r:id="rId50"/>
    </p:embeddedFont>
    <p:embeddedFont>
      <p:font typeface="Microsoft YaHei" panose="020B0503020204020204" pitchFamily="34" charset="-122"/>
      <p:regular r:id="rId51"/>
      <p:bold r:id="rId52"/>
    </p:embeddedFont>
    <p:embeddedFont>
      <p:font typeface="Microsoft YaHei" panose="020B0503020204020204" pitchFamily="34" charset="-122"/>
      <p:regular r:id="rId51"/>
      <p:bold r:id="rId52"/>
    </p:embeddedFont>
    <p:embeddedFont>
      <p:font typeface="等线" panose="02010600030101010101" pitchFamily="2" charset="-122"/>
      <p:regular r:id="rId53"/>
      <p:bold r:id="rId54"/>
    </p:embeddedFont>
    <p:embeddedFont>
      <p:font typeface="DIN Condensed" pitchFamily="2" charset="0"/>
      <p:bold r:id="rId55"/>
    </p:embeddedFont>
    <p:embeddedFont>
      <p:font typeface="MS Gothic" panose="020B0609070205080204" pitchFamily="49" charset="-128"/>
      <p:regular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0EFA9427-9072-4E11-A72F-42667C052415}">
          <p14:sldIdLst>
            <p14:sldId id="264"/>
          </p14:sldIdLst>
        </p14:section>
        <p14:section name="导览与转场" id="{EDF152AB-348D-4FFC-BF05-60F9B2329F97}">
          <p14:sldIdLst>
            <p14:sldId id="268"/>
            <p14:sldId id="269"/>
          </p14:sldIdLst>
        </p14:section>
        <p14:section name="内容" id="{0D567594-12BE-46DE-A262-4D55D03B6B0E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10"/>
            <p14:sldId id="304"/>
            <p14:sldId id="305"/>
            <p14:sldId id="309"/>
            <p14:sldId id="311"/>
            <p14:sldId id="306"/>
            <p14:sldId id="307"/>
            <p14:sldId id="308"/>
          </p14:sldIdLst>
        </p14:section>
        <p14:section name="封底" id="{0615119E-D942-457F-885D-7B11A1471ABD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5F6"/>
    <a:srgbClr val="343536"/>
    <a:srgbClr val="E5E6E7"/>
    <a:srgbClr val="999A9B"/>
    <a:srgbClr val="B2B3B4"/>
    <a:srgbClr val="4D4E4F"/>
    <a:srgbClr val="000000"/>
    <a:srgbClr val="1B1C1D"/>
    <a:srgbClr val="676869"/>
    <a:srgbClr val="808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3"/>
    <p:restoredTop sz="91071" autoAdjust="0"/>
  </p:normalViewPr>
  <p:slideViewPr>
    <p:cSldViewPr snapToGrid="0" snapToObjects="1" showGuides="1">
      <p:cViewPr>
        <p:scale>
          <a:sx n="143" d="100"/>
          <a:sy n="143" d="100"/>
        </p:scale>
        <p:origin x="-856" y="-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534" y="72"/>
      </p:cViewPr>
      <p:guideLst/>
    </p:cSldViewPr>
  </p:notesViewPr>
  <p:gridSpacing cx="507600" cy="507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76EF7-1835-064F-99C9-DA6D3669659C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996A2-3FC2-6545-A126-33198250B84D}">
      <dgm:prSet phldrT="[文本]" custT="1"/>
      <dgm:spPr>
        <a:solidFill>
          <a:srgbClr val="D493CC"/>
        </a:solidFill>
        <a:ln>
          <a:noFill/>
        </a:ln>
        <a:effectLst>
          <a:glow>
            <a:srgbClr val="D493CC"/>
          </a:glow>
        </a:effectLst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+mj-ea"/>
              <a:ea typeface="+mj-ea"/>
            </a:rPr>
            <a:t>接口文档</a:t>
          </a:r>
        </a:p>
      </dgm:t>
    </dgm:pt>
    <dgm:pt modelId="{16C3A7D0-6EBF-574F-9E3E-8F82CA246D38}" type="parTrans" cxnId="{FBF1B27F-FFA8-9540-ACE1-5F27D47699EE}">
      <dgm:prSet/>
      <dgm:spPr/>
      <dgm:t>
        <a:bodyPr/>
        <a:lstStyle/>
        <a:p>
          <a:endParaRPr lang="zh-CN" altLang="en-US"/>
        </a:p>
      </dgm:t>
    </dgm:pt>
    <dgm:pt modelId="{37226AC3-7417-964D-826D-583C8918C708}" type="sibTrans" cxnId="{FBF1B27F-FFA8-9540-ACE1-5F27D47699EE}">
      <dgm:prSet/>
      <dgm:spPr/>
      <dgm:t>
        <a:bodyPr/>
        <a:lstStyle/>
        <a:p>
          <a:endParaRPr lang="zh-CN" altLang="en-US"/>
        </a:p>
      </dgm:t>
    </dgm:pt>
    <dgm:pt modelId="{FDD99F41-0A00-FF42-89C6-7A14E111FF92}">
      <dgm:prSet phldrT="[文本]" custT="1"/>
      <dgm:spPr>
        <a:solidFill>
          <a:srgbClr val="D493CC"/>
        </a:solidFill>
      </dgm:spPr>
      <dgm:t>
        <a:bodyPr/>
        <a:lstStyle/>
        <a:p>
          <a:r>
            <a:rPr lang="en-US" altLang="zh-CN" sz="2800" b="1" dirty="0">
              <a:solidFill>
                <a:schemeClr val="tx1"/>
              </a:solidFill>
              <a:latin typeface="DIN Condensed" pitchFamily="2" charset="0"/>
            </a:rPr>
            <a:t>Word</a:t>
          </a:r>
          <a:endParaRPr lang="zh-CN" altLang="en-US" sz="2800" dirty="0">
            <a:solidFill>
              <a:schemeClr val="tx1"/>
            </a:solidFill>
          </a:endParaRPr>
        </a:p>
      </dgm:t>
    </dgm:pt>
    <dgm:pt modelId="{523A6856-D5BB-BD40-BB2E-A737EE280A3E}" type="parTrans" cxnId="{84C3213D-69CE-DA4D-A7C2-3FD54602A52D}">
      <dgm:prSet/>
      <dgm:spPr>
        <a:solidFill>
          <a:srgbClr val="D493CC"/>
        </a:solidFill>
      </dgm:spPr>
      <dgm:t>
        <a:bodyPr/>
        <a:lstStyle/>
        <a:p>
          <a:endParaRPr lang="zh-CN" altLang="en-US"/>
        </a:p>
      </dgm:t>
    </dgm:pt>
    <dgm:pt modelId="{F95A006E-FF80-6943-A309-F37687CC2EAB}" type="sibTrans" cxnId="{84C3213D-69CE-DA4D-A7C2-3FD54602A52D}">
      <dgm:prSet/>
      <dgm:spPr/>
      <dgm:t>
        <a:bodyPr/>
        <a:lstStyle/>
        <a:p>
          <a:endParaRPr lang="zh-CN" altLang="en-US"/>
        </a:p>
      </dgm:t>
    </dgm:pt>
    <dgm:pt modelId="{CCE7BFEB-7A20-BA42-B53C-415349A77B2A}">
      <dgm:prSet phldrT="[文本]" custT="1"/>
      <dgm:spPr>
        <a:solidFill>
          <a:srgbClr val="D493CC"/>
        </a:solidFill>
      </dgm:spPr>
      <dgm:t>
        <a:bodyPr/>
        <a:lstStyle/>
        <a:p>
          <a:r>
            <a:rPr lang="en" sz="2800" b="1" i="0" dirty="0">
              <a:solidFill>
                <a:schemeClr val="tx1"/>
              </a:solidFill>
              <a:latin typeface="DIN Condensed" pitchFamily="2" charset="0"/>
            </a:rPr>
            <a:t>Wiki</a:t>
          </a:r>
          <a:endParaRPr lang="zh-CN" altLang="en-US" sz="2800" dirty="0">
            <a:solidFill>
              <a:schemeClr val="tx1"/>
            </a:solidFill>
          </a:endParaRPr>
        </a:p>
      </dgm:t>
    </dgm:pt>
    <dgm:pt modelId="{1F36F65F-F91B-5F40-B110-86BC0A9D51BF}" type="parTrans" cxnId="{FD779C29-C06B-1143-B752-674DFEDC8900}">
      <dgm:prSet/>
      <dgm:spPr>
        <a:solidFill>
          <a:srgbClr val="D493CC"/>
        </a:solidFill>
      </dgm:spPr>
      <dgm:t>
        <a:bodyPr/>
        <a:lstStyle/>
        <a:p>
          <a:endParaRPr lang="zh-CN" altLang="en-US"/>
        </a:p>
      </dgm:t>
    </dgm:pt>
    <dgm:pt modelId="{0A2B1A6D-C7B2-534B-97D2-7F7EE12C563F}" type="sibTrans" cxnId="{FD779C29-C06B-1143-B752-674DFEDC8900}">
      <dgm:prSet/>
      <dgm:spPr/>
      <dgm:t>
        <a:bodyPr/>
        <a:lstStyle/>
        <a:p>
          <a:endParaRPr lang="zh-CN" altLang="en-US"/>
        </a:p>
      </dgm:t>
    </dgm:pt>
    <dgm:pt modelId="{E2BC4036-1248-DA4B-B52C-F7492C7575B1}">
      <dgm:prSet phldrT="[文本]" custT="1"/>
      <dgm:spPr>
        <a:solidFill>
          <a:srgbClr val="D493CC"/>
        </a:solidFill>
        <a:ln w="22225">
          <a:noFill/>
        </a:ln>
      </dgm:spPr>
      <dgm:t>
        <a:bodyPr/>
        <a:lstStyle/>
        <a:p>
          <a:r>
            <a:rPr lang="en" sz="2800" b="1" i="0" dirty="0">
              <a:solidFill>
                <a:schemeClr val="tx1"/>
              </a:solidFill>
              <a:latin typeface="DIN Condensed" pitchFamily="2" charset="0"/>
            </a:rPr>
            <a:t>Swagger</a:t>
          </a:r>
          <a:endParaRPr lang="zh-CN" altLang="en-US" sz="2800" dirty="0">
            <a:solidFill>
              <a:schemeClr val="tx1"/>
            </a:solidFill>
          </a:endParaRPr>
        </a:p>
      </dgm:t>
    </dgm:pt>
    <dgm:pt modelId="{856ED6FF-437D-D641-98EA-2234432FCDAA}" type="parTrans" cxnId="{779C16E7-A5F1-D942-9A3D-E6FA44191D3B}">
      <dgm:prSet/>
      <dgm:spPr>
        <a:solidFill>
          <a:srgbClr val="D493CC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D481A5E3-6E60-544C-B500-EA6C9C4312A7}" type="sibTrans" cxnId="{779C16E7-A5F1-D942-9A3D-E6FA44191D3B}">
      <dgm:prSet/>
      <dgm:spPr/>
      <dgm:t>
        <a:bodyPr/>
        <a:lstStyle/>
        <a:p>
          <a:endParaRPr lang="zh-CN" altLang="en-US"/>
        </a:p>
      </dgm:t>
    </dgm:pt>
    <dgm:pt modelId="{E11F94E9-40A2-374F-85B5-08CF4DE86B5D}">
      <dgm:prSet custT="1"/>
      <dgm:spPr>
        <a:solidFill>
          <a:srgbClr val="D493CC"/>
        </a:solidFill>
        <a:ln w="22225">
          <a:noFill/>
        </a:ln>
      </dgm:spPr>
      <dgm:t>
        <a:bodyPr/>
        <a:lstStyle/>
        <a:p>
          <a:r>
            <a:rPr lang="en" sz="2800" b="1" i="0" dirty="0" err="1">
              <a:solidFill>
                <a:schemeClr val="tx1"/>
              </a:solidFill>
              <a:latin typeface="DIN Condensed" pitchFamily="2" charset="0"/>
            </a:rPr>
            <a:t>Apidoc</a:t>
          </a:r>
          <a:endParaRPr lang="zh-CN" altLang="en-US" sz="3200" dirty="0">
            <a:solidFill>
              <a:schemeClr val="tx1"/>
            </a:solidFill>
          </a:endParaRPr>
        </a:p>
      </dgm:t>
    </dgm:pt>
    <dgm:pt modelId="{F0FDF57C-674C-9D4A-9E0F-4677A4ECC017}" type="parTrans" cxnId="{2E3F5F4E-A365-384C-AE1D-5B432DC3E6F7}">
      <dgm:prSet/>
      <dgm:spPr>
        <a:solidFill>
          <a:srgbClr val="D493CC"/>
        </a:solidFill>
      </dgm:spPr>
      <dgm:t>
        <a:bodyPr/>
        <a:lstStyle/>
        <a:p>
          <a:endParaRPr lang="zh-CN" altLang="en-US"/>
        </a:p>
      </dgm:t>
    </dgm:pt>
    <dgm:pt modelId="{CE48D099-FBA4-AA43-BC12-E1E76E954BBF}" type="sibTrans" cxnId="{2E3F5F4E-A365-384C-AE1D-5B432DC3E6F7}">
      <dgm:prSet/>
      <dgm:spPr/>
      <dgm:t>
        <a:bodyPr/>
        <a:lstStyle/>
        <a:p>
          <a:endParaRPr lang="zh-CN" altLang="en-US"/>
        </a:p>
      </dgm:t>
    </dgm:pt>
    <dgm:pt modelId="{624E8BB7-65C3-1646-B408-3E4283BBF9B4}">
      <dgm:prSet custT="1"/>
      <dgm:spPr>
        <a:solidFill>
          <a:srgbClr val="D493CC"/>
        </a:solidFill>
      </dgm:spPr>
      <dgm:t>
        <a:bodyPr/>
        <a:lstStyle/>
        <a:p>
          <a:r>
            <a:rPr lang="en-US" altLang="zh-CN" sz="2800" dirty="0">
              <a:solidFill>
                <a:schemeClr val="tx1"/>
              </a:solidFill>
              <a:latin typeface="DIN Condensed" pitchFamily="2" charset="0"/>
            </a:rPr>
            <a:t>Others</a:t>
          </a:r>
          <a:endParaRPr lang="zh-CN" altLang="en-US" sz="2800" dirty="0">
            <a:solidFill>
              <a:schemeClr val="tx1"/>
            </a:solidFill>
            <a:latin typeface="DIN Condensed" pitchFamily="2" charset="0"/>
          </a:endParaRPr>
        </a:p>
      </dgm:t>
    </dgm:pt>
    <dgm:pt modelId="{57046517-B515-554E-9DEB-D3A4CC0B7BF3}" type="parTrans" cxnId="{8743EB9D-E6D8-6747-8B3B-33528E7796C5}">
      <dgm:prSet/>
      <dgm:spPr>
        <a:solidFill>
          <a:srgbClr val="D493CC"/>
        </a:solidFill>
      </dgm:spPr>
      <dgm:t>
        <a:bodyPr/>
        <a:lstStyle/>
        <a:p>
          <a:endParaRPr lang="zh-CN" altLang="en-US"/>
        </a:p>
      </dgm:t>
    </dgm:pt>
    <dgm:pt modelId="{CB6540DA-CA75-1F49-AA43-B7B2C073ADC9}" type="sibTrans" cxnId="{8743EB9D-E6D8-6747-8B3B-33528E7796C5}">
      <dgm:prSet/>
      <dgm:spPr/>
      <dgm:t>
        <a:bodyPr/>
        <a:lstStyle/>
        <a:p>
          <a:endParaRPr lang="zh-CN" altLang="en-US"/>
        </a:p>
      </dgm:t>
    </dgm:pt>
    <dgm:pt modelId="{D7C355A9-2B6F-A14A-B29D-E71645C0B8E8}" type="pres">
      <dgm:prSet presAssocID="{CD676EF7-1835-064F-99C9-DA6D3669659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2173B9E-52EB-1B42-B4DE-7F8EB60C2DD8}" type="pres">
      <dgm:prSet presAssocID="{456996A2-3FC2-6545-A126-33198250B84D}" presName="centerShape" presStyleLbl="node0" presStyleIdx="0" presStyleCnt="1"/>
      <dgm:spPr/>
    </dgm:pt>
    <dgm:pt modelId="{AE0B28E3-B6D8-E245-90D5-D2BD79DFDE81}" type="pres">
      <dgm:prSet presAssocID="{523A6856-D5BB-BD40-BB2E-A737EE280A3E}" presName="parTrans" presStyleLbl="sibTrans2D1" presStyleIdx="0" presStyleCnt="5" custAng="10800000"/>
      <dgm:spPr/>
    </dgm:pt>
    <dgm:pt modelId="{94916DE3-3AFE-E041-A435-7D73D12E7EB4}" type="pres">
      <dgm:prSet presAssocID="{523A6856-D5BB-BD40-BB2E-A737EE280A3E}" presName="connectorText" presStyleLbl="sibTrans2D1" presStyleIdx="0" presStyleCnt="5"/>
      <dgm:spPr/>
    </dgm:pt>
    <dgm:pt modelId="{7AAA3AFA-C163-0C41-8E8D-A3B23AD94366}" type="pres">
      <dgm:prSet presAssocID="{FDD99F41-0A00-FF42-89C6-7A14E111FF92}" presName="node" presStyleLbl="node1" presStyleIdx="0" presStyleCnt="5">
        <dgm:presLayoutVars>
          <dgm:bulletEnabled val="1"/>
        </dgm:presLayoutVars>
      </dgm:prSet>
      <dgm:spPr/>
    </dgm:pt>
    <dgm:pt modelId="{862545EC-C75C-4C43-946A-553CC86D3C08}" type="pres">
      <dgm:prSet presAssocID="{1F36F65F-F91B-5F40-B110-86BC0A9D51BF}" presName="parTrans" presStyleLbl="sibTrans2D1" presStyleIdx="1" presStyleCnt="5" custAng="10800000"/>
      <dgm:spPr/>
    </dgm:pt>
    <dgm:pt modelId="{C4FC3BDE-B084-BB40-B645-B736CE1EF961}" type="pres">
      <dgm:prSet presAssocID="{1F36F65F-F91B-5F40-B110-86BC0A9D51BF}" presName="connectorText" presStyleLbl="sibTrans2D1" presStyleIdx="1" presStyleCnt="5"/>
      <dgm:spPr/>
    </dgm:pt>
    <dgm:pt modelId="{D2A790DB-5C40-9C4F-88CC-05180D466292}" type="pres">
      <dgm:prSet presAssocID="{CCE7BFEB-7A20-BA42-B53C-415349A77B2A}" presName="node" presStyleLbl="node1" presStyleIdx="1" presStyleCnt="5">
        <dgm:presLayoutVars>
          <dgm:bulletEnabled val="1"/>
        </dgm:presLayoutVars>
      </dgm:prSet>
      <dgm:spPr/>
    </dgm:pt>
    <dgm:pt modelId="{598AEF06-160F-2649-8C28-6D59AB047A5B}" type="pres">
      <dgm:prSet presAssocID="{856ED6FF-437D-D641-98EA-2234432FCDAA}" presName="parTrans" presStyleLbl="sibTrans2D1" presStyleIdx="2" presStyleCnt="5" custAng="10800000"/>
      <dgm:spPr/>
    </dgm:pt>
    <dgm:pt modelId="{73BC7C81-21F3-AC49-A3E9-43898F53A562}" type="pres">
      <dgm:prSet presAssocID="{856ED6FF-437D-D641-98EA-2234432FCDAA}" presName="connectorText" presStyleLbl="sibTrans2D1" presStyleIdx="2" presStyleCnt="5"/>
      <dgm:spPr/>
    </dgm:pt>
    <dgm:pt modelId="{0D296381-87C6-834B-A634-AE2B3BB32507}" type="pres">
      <dgm:prSet presAssocID="{E2BC4036-1248-DA4B-B52C-F7492C7575B1}" presName="node" presStyleLbl="node1" presStyleIdx="2" presStyleCnt="5">
        <dgm:presLayoutVars>
          <dgm:bulletEnabled val="1"/>
        </dgm:presLayoutVars>
      </dgm:prSet>
      <dgm:spPr/>
    </dgm:pt>
    <dgm:pt modelId="{89703A95-F270-D74D-B126-EEC62D34614F}" type="pres">
      <dgm:prSet presAssocID="{F0FDF57C-674C-9D4A-9E0F-4677A4ECC017}" presName="parTrans" presStyleLbl="sibTrans2D1" presStyleIdx="3" presStyleCnt="5" custAng="10800000"/>
      <dgm:spPr/>
    </dgm:pt>
    <dgm:pt modelId="{01A29B72-6C36-8C46-B825-8294AD02DC6A}" type="pres">
      <dgm:prSet presAssocID="{F0FDF57C-674C-9D4A-9E0F-4677A4ECC017}" presName="connectorText" presStyleLbl="sibTrans2D1" presStyleIdx="3" presStyleCnt="5"/>
      <dgm:spPr/>
    </dgm:pt>
    <dgm:pt modelId="{72BD479F-46A7-8841-9B94-DBF022E9D59D}" type="pres">
      <dgm:prSet presAssocID="{E11F94E9-40A2-374F-85B5-08CF4DE86B5D}" presName="node" presStyleLbl="node1" presStyleIdx="3" presStyleCnt="5">
        <dgm:presLayoutVars>
          <dgm:bulletEnabled val="1"/>
        </dgm:presLayoutVars>
      </dgm:prSet>
      <dgm:spPr/>
    </dgm:pt>
    <dgm:pt modelId="{03529949-4464-2B48-8216-0D4B011B2C2E}" type="pres">
      <dgm:prSet presAssocID="{57046517-B515-554E-9DEB-D3A4CC0B7BF3}" presName="parTrans" presStyleLbl="sibTrans2D1" presStyleIdx="4" presStyleCnt="5" custAng="10914115"/>
      <dgm:spPr/>
    </dgm:pt>
    <dgm:pt modelId="{1FD7F897-0316-9B42-9DF8-4C6E4D2833A3}" type="pres">
      <dgm:prSet presAssocID="{57046517-B515-554E-9DEB-D3A4CC0B7BF3}" presName="connectorText" presStyleLbl="sibTrans2D1" presStyleIdx="4" presStyleCnt="5"/>
      <dgm:spPr/>
    </dgm:pt>
    <dgm:pt modelId="{E6087742-0AE1-C344-AF77-F72F2DA06DAC}" type="pres">
      <dgm:prSet presAssocID="{624E8BB7-65C3-1646-B408-3E4283BBF9B4}" presName="node" presStyleLbl="node1" presStyleIdx="4" presStyleCnt="5">
        <dgm:presLayoutVars>
          <dgm:bulletEnabled val="1"/>
        </dgm:presLayoutVars>
      </dgm:prSet>
      <dgm:spPr/>
    </dgm:pt>
  </dgm:ptLst>
  <dgm:cxnLst>
    <dgm:cxn modelId="{FE2BF112-1AC7-C049-BB1D-BCFEAB329513}" type="presOf" srcId="{F0FDF57C-674C-9D4A-9E0F-4677A4ECC017}" destId="{89703A95-F270-D74D-B126-EEC62D34614F}" srcOrd="0" destOrd="0" presId="urn:microsoft.com/office/officeart/2005/8/layout/radial5"/>
    <dgm:cxn modelId="{FD779C29-C06B-1143-B752-674DFEDC8900}" srcId="{456996A2-3FC2-6545-A126-33198250B84D}" destId="{CCE7BFEB-7A20-BA42-B53C-415349A77B2A}" srcOrd="1" destOrd="0" parTransId="{1F36F65F-F91B-5F40-B110-86BC0A9D51BF}" sibTransId="{0A2B1A6D-C7B2-534B-97D2-7F7EE12C563F}"/>
    <dgm:cxn modelId="{D0BCAB2A-581C-BB4E-A49D-1C227616EDB0}" type="presOf" srcId="{523A6856-D5BB-BD40-BB2E-A737EE280A3E}" destId="{94916DE3-3AFE-E041-A435-7D73D12E7EB4}" srcOrd="1" destOrd="0" presId="urn:microsoft.com/office/officeart/2005/8/layout/radial5"/>
    <dgm:cxn modelId="{B0B94133-5A50-8041-BAB6-B3D9C858C3E7}" type="presOf" srcId="{CD676EF7-1835-064F-99C9-DA6D3669659C}" destId="{D7C355A9-2B6F-A14A-B29D-E71645C0B8E8}" srcOrd="0" destOrd="0" presId="urn:microsoft.com/office/officeart/2005/8/layout/radial5"/>
    <dgm:cxn modelId="{84C3213D-69CE-DA4D-A7C2-3FD54602A52D}" srcId="{456996A2-3FC2-6545-A126-33198250B84D}" destId="{FDD99F41-0A00-FF42-89C6-7A14E111FF92}" srcOrd="0" destOrd="0" parTransId="{523A6856-D5BB-BD40-BB2E-A737EE280A3E}" sibTransId="{F95A006E-FF80-6943-A309-F37687CC2EAB}"/>
    <dgm:cxn modelId="{7C367B46-9493-D048-9F2F-E2CAC0EDF328}" type="presOf" srcId="{F0FDF57C-674C-9D4A-9E0F-4677A4ECC017}" destId="{01A29B72-6C36-8C46-B825-8294AD02DC6A}" srcOrd="1" destOrd="0" presId="urn:microsoft.com/office/officeart/2005/8/layout/radial5"/>
    <dgm:cxn modelId="{2E3F5F4E-A365-384C-AE1D-5B432DC3E6F7}" srcId="{456996A2-3FC2-6545-A126-33198250B84D}" destId="{E11F94E9-40A2-374F-85B5-08CF4DE86B5D}" srcOrd="3" destOrd="0" parTransId="{F0FDF57C-674C-9D4A-9E0F-4677A4ECC017}" sibTransId="{CE48D099-FBA4-AA43-BC12-E1E76E954BBF}"/>
    <dgm:cxn modelId="{90E1A168-1CA9-524F-A667-6DF47B3275BE}" type="presOf" srcId="{1F36F65F-F91B-5F40-B110-86BC0A9D51BF}" destId="{862545EC-C75C-4C43-946A-553CC86D3C08}" srcOrd="0" destOrd="0" presId="urn:microsoft.com/office/officeart/2005/8/layout/radial5"/>
    <dgm:cxn modelId="{8B1D5E6B-3A9E-084A-8F23-15BC6AE18715}" type="presOf" srcId="{E11F94E9-40A2-374F-85B5-08CF4DE86B5D}" destId="{72BD479F-46A7-8841-9B94-DBF022E9D59D}" srcOrd="0" destOrd="0" presId="urn:microsoft.com/office/officeart/2005/8/layout/radial5"/>
    <dgm:cxn modelId="{FBF1B27F-FFA8-9540-ACE1-5F27D47699EE}" srcId="{CD676EF7-1835-064F-99C9-DA6D3669659C}" destId="{456996A2-3FC2-6545-A126-33198250B84D}" srcOrd="0" destOrd="0" parTransId="{16C3A7D0-6EBF-574F-9E3E-8F82CA246D38}" sibTransId="{37226AC3-7417-964D-826D-583C8918C708}"/>
    <dgm:cxn modelId="{180B1796-B7A1-294D-B892-9D6DAC850F6C}" type="presOf" srcId="{57046517-B515-554E-9DEB-D3A4CC0B7BF3}" destId="{1FD7F897-0316-9B42-9DF8-4C6E4D2833A3}" srcOrd="1" destOrd="0" presId="urn:microsoft.com/office/officeart/2005/8/layout/radial5"/>
    <dgm:cxn modelId="{1113D39C-A8E9-E74A-8B34-17B0A20C9242}" type="presOf" srcId="{E2BC4036-1248-DA4B-B52C-F7492C7575B1}" destId="{0D296381-87C6-834B-A634-AE2B3BB32507}" srcOrd="0" destOrd="0" presId="urn:microsoft.com/office/officeart/2005/8/layout/radial5"/>
    <dgm:cxn modelId="{8743EB9D-E6D8-6747-8B3B-33528E7796C5}" srcId="{456996A2-3FC2-6545-A126-33198250B84D}" destId="{624E8BB7-65C3-1646-B408-3E4283BBF9B4}" srcOrd="4" destOrd="0" parTransId="{57046517-B515-554E-9DEB-D3A4CC0B7BF3}" sibTransId="{CB6540DA-CA75-1F49-AA43-B7B2C073ADC9}"/>
    <dgm:cxn modelId="{95C8F9A3-3D7F-804B-8EA7-A293FE4D0EF5}" type="presOf" srcId="{1F36F65F-F91B-5F40-B110-86BC0A9D51BF}" destId="{C4FC3BDE-B084-BB40-B645-B736CE1EF961}" srcOrd="1" destOrd="0" presId="urn:microsoft.com/office/officeart/2005/8/layout/radial5"/>
    <dgm:cxn modelId="{4B996AB0-BA68-F548-9FC1-6055C60DD585}" type="presOf" srcId="{57046517-B515-554E-9DEB-D3A4CC0B7BF3}" destId="{03529949-4464-2B48-8216-0D4B011B2C2E}" srcOrd="0" destOrd="0" presId="urn:microsoft.com/office/officeart/2005/8/layout/radial5"/>
    <dgm:cxn modelId="{247088B4-1763-6E41-986D-FA1E82D922F7}" type="presOf" srcId="{456996A2-3FC2-6545-A126-33198250B84D}" destId="{F2173B9E-52EB-1B42-B4DE-7F8EB60C2DD8}" srcOrd="0" destOrd="0" presId="urn:microsoft.com/office/officeart/2005/8/layout/radial5"/>
    <dgm:cxn modelId="{9AAC89BA-C10A-9247-82CD-7ADB76197560}" type="presOf" srcId="{CCE7BFEB-7A20-BA42-B53C-415349A77B2A}" destId="{D2A790DB-5C40-9C4F-88CC-05180D466292}" srcOrd="0" destOrd="0" presId="urn:microsoft.com/office/officeart/2005/8/layout/radial5"/>
    <dgm:cxn modelId="{6B929DE5-FE15-634A-9B46-0642669BAA80}" type="presOf" srcId="{856ED6FF-437D-D641-98EA-2234432FCDAA}" destId="{73BC7C81-21F3-AC49-A3E9-43898F53A562}" srcOrd="1" destOrd="0" presId="urn:microsoft.com/office/officeart/2005/8/layout/radial5"/>
    <dgm:cxn modelId="{779C16E7-A5F1-D942-9A3D-E6FA44191D3B}" srcId="{456996A2-3FC2-6545-A126-33198250B84D}" destId="{E2BC4036-1248-DA4B-B52C-F7492C7575B1}" srcOrd="2" destOrd="0" parTransId="{856ED6FF-437D-D641-98EA-2234432FCDAA}" sibTransId="{D481A5E3-6E60-544C-B500-EA6C9C4312A7}"/>
    <dgm:cxn modelId="{B1517AF0-F795-A747-B8BB-6E2C291E0E9F}" type="presOf" srcId="{523A6856-D5BB-BD40-BB2E-A737EE280A3E}" destId="{AE0B28E3-B6D8-E245-90D5-D2BD79DFDE81}" srcOrd="0" destOrd="0" presId="urn:microsoft.com/office/officeart/2005/8/layout/radial5"/>
    <dgm:cxn modelId="{F1B8EAF2-FDF4-3640-B313-D638505482F8}" type="presOf" srcId="{FDD99F41-0A00-FF42-89C6-7A14E111FF92}" destId="{7AAA3AFA-C163-0C41-8E8D-A3B23AD94366}" srcOrd="0" destOrd="0" presId="urn:microsoft.com/office/officeart/2005/8/layout/radial5"/>
    <dgm:cxn modelId="{553BE6F3-9AD1-E641-A391-49D33FA37654}" type="presOf" srcId="{856ED6FF-437D-D641-98EA-2234432FCDAA}" destId="{598AEF06-160F-2649-8C28-6D59AB047A5B}" srcOrd="0" destOrd="0" presId="urn:microsoft.com/office/officeart/2005/8/layout/radial5"/>
    <dgm:cxn modelId="{0BC3C1F6-D0CD-BF41-A2E8-56D8B2FF4E6B}" type="presOf" srcId="{624E8BB7-65C3-1646-B408-3E4283BBF9B4}" destId="{E6087742-0AE1-C344-AF77-F72F2DA06DAC}" srcOrd="0" destOrd="0" presId="urn:microsoft.com/office/officeart/2005/8/layout/radial5"/>
    <dgm:cxn modelId="{F6530470-A436-054A-AD39-31D74C58C553}" type="presParOf" srcId="{D7C355A9-2B6F-A14A-B29D-E71645C0B8E8}" destId="{F2173B9E-52EB-1B42-B4DE-7F8EB60C2DD8}" srcOrd="0" destOrd="0" presId="urn:microsoft.com/office/officeart/2005/8/layout/radial5"/>
    <dgm:cxn modelId="{7FAC2935-5069-8E4D-A636-72231BEB7A2D}" type="presParOf" srcId="{D7C355A9-2B6F-A14A-B29D-E71645C0B8E8}" destId="{AE0B28E3-B6D8-E245-90D5-D2BD79DFDE81}" srcOrd="1" destOrd="0" presId="urn:microsoft.com/office/officeart/2005/8/layout/radial5"/>
    <dgm:cxn modelId="{ACAD24C3-7251-9941-BAFF-BDF1F618AE27}" type="presParOf" srcId="{AE0B28E3-B6D8-E245-90D5-D2BD79DFDE81}" destId="{94916DE3-3AFE-E041-A435-7D73D12E7EB4}" srcOrd="0" destOrd="0" presId="urn:microsoft.com/office/officeart/2005/8/layout/radial5"/>
    <dgm:cxn modelId="{6562988B-90DA-3948-983E-DF9BA24A17CE}" type="presParOf" srcId="{D7C355A9-2B6F-A14A-B29D-E71645C0B8E8}" destId="{7AAA3AFA-C163-0C41-8E8D-A3B23AD94366}" srcOrd="2" destOrd="0" presId="urn:microsoft.com/office/officeart/2005/8/layout/radial5"/>
    <dgm:cxn modelId="{8A8804EF-1F62-6043-9DF0-DAB815932E16}" type="presParOf" srcId="{D7C355A9-2B6F-A14A-B29D-E71645C0B8E8}" destId="{862545EC-C75C-4C43-946A-553CC86D3C08}" srcOrd="3" destOrd="0" presId="urn:microsoft.com/office/officeart/2005/8/layout/radial5"/>
    <dgm:cxn modelId="{A773589B-897E-B24C-9988-982EB9D2B039}" type="presParOf" srcId="{862545EC-C75C-4C43-946A-553CC86D3C08}" destId="{C4FC3BDE-B084-BB40-B645-B736CE1EF961}" srcOrd="0" destOrd="0" presId="urn:microsoft.com/office/officeart/2005/8/layout/radial5"/>
    <dgm:cxn modelId="{A438E78A-FD62-CF48-B422-484DAB6DE01E}" type="presParOf" srcId="{D7C355A9-2B6F-A14A-B29D-E71645C0B8E8}" destId="{D2A790DB-5C40-9C4F-88CC-05180D466292}" srcOrd="4" destOrd="0" presId="urn:microsoft.com/office/officeart/2005/8/layout/radial5"/>
    <dgm:cxn modelId="{19C412E3-890C-124B-B316-3D714ACAECCE}" type="presParOf" srcId="{D7C355A9-2B6F-A14A-B29D-E71645C0B8E8}" destId="{598AEF06-160F-2649-8C28-6D59AB047A5B}" srcOrd="5" destOrd="0" presId="urn:microsoft.com/office/officeart/2005/8/layout/radial5"/>
    <dgm:cxn modelId="{8612ABEF-0484-C74D-BAA3-A78359C7DC54}" type="presParOf" srcId="{598AEF06-160F-2649-8C28-6D59AB047A5B}" destId="{73BC7C81-21F3-AC49-A3E9-43898F53A562}" srcOrd="0" destOrd="0" presId="urn:microsoft.com/office/officeart/2005/8/layout/radial5"/>
    <dgm:cxn modelId="{31456113-C0CA-AC40-894E-5CD846606CDA}" type="presParOf" srcId="{D7C355A9-2B6F-A14A-B29D-E71645C0B8E8}" destId="{0D296381-87C6-834B-A634-AE2B3BB32507}" srcOrd="6" destOrd="0" presId="urn:microsoft.com/office/officeart/2005/8/layout/radial5"/>
    <dgm:cxn modelId="{5E44FF6A-D9F5-4745-A0C0-11E22187DE0E}" type="presParOf" srcId="{D7C355A9-2B6F-A14A-B29D-E71645C0B8E8}" destId="{89703A95-F270-D74D-B126-EEC62D34614F}" srcOrd="7" destOrd="0" presId="urn:microsoft.com/office/officeart/2005/8/layout/radial5"/>
    <dgm:cxn modelId="{EA2CEB6A-E9F5-6F48-A4EF-64E2D223A28E}" type="presParOf" srcId="{89703A95-F270-D74D-B126-EEC62D34614F}" destId="{01A29B72-6C36-8C46-B825-8294AD02DC6A}" srcOrd="0" destOrd="0" presId="urn:microsoft.com/office/officeart/2005/8/layout/radial5"/>
    <dgm:cxn modelId="{E9A8395F-AB61-374B-8A02-F276B7C38C24}" type="presParOf" srcId="{D7C355A9-2B6F-A14A-B29D-E71645C0B8E8}" destId="{72BD479F-46A7-8841-9B94-DBF022E9D59D}" srcOrd="8" destOrd="0" presId="urn:microsoft.com/office/officeart/2005/8/layout/radial5"/>
    <dgm:cxn modelId="{70C90080-91B5-5B42-B1E4-EC4D252B977B}" type="presParOf" srcId="{D7C355A9-2B6F-A14A-B29D-E71645C0B8E8}" destId="{03529949-4464-2B48-8216-0D4B011B2C2E}" srcOrd="9" destOrd="0" presId="urn:microsoft.com/office/officeart/2005/8/layout/radial5"/>
    <dgm:cxn modelId="{3E0387B7-1C6C-0744-BEF9-6F8576EC836A}" type="presParOf" srcId="{03529949-4464-2B48-8216-0D4B011B2C2E}" destId="{1FD7F897-0316-9B42-9DF8-4C6E4D2833A3}" srcOrd="0" destOrd="0" presId="urn:microsoft.com/office/officeart/2005/8/layout/radial5"/>
    <dgm:cxn modelId="{F172627D-8487-A446-8670-D2BFB6F3D06E}" type="presParOf" srcId="{D7C355A9-2B6F-A14A-B29D-E71645C0B8E8}" destId="{E6087742-0AE1-C344-AF77-F72F2DA06DA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782B1A-F566-884A-A9F6-DB2EF997F58E}" type="doc">
      <dgm:prSet loTypeId="urn:microsoft.com/office/officeart/2005/8/layout/hProcess11" loCatId="" qsTypeId="urn:microsoft.com/office/officeart/2005/8/quickstyle/simple1" qsCatId="simple" csTypeId="urn:microsoft.com/office/officeart/2005/8/colors/accent1_1" csCatId="accent1" phldr="1"/>
      <dgm:spPr/>
    </dgm:pt>
    <dgm:pt modelId="{131F757E-D81A-EA42-86EB-B691A0B421D4}">
      <dgm:prSet phldrT="[文本]"/>
      <dgm:spPr/>
      <dgm:t>
        <a:bodyPr/>
        <a:lstStyle/>
        <a:p>
          <a:r>
            <a:rPr lang="zh-CN" altLang="en-US" dirty="0"/>
            <a:t>筛选用例</a:t>
          </a:r>
        </a:p>
      </dgm:t>
    </dgm:pt>
    <dgm:pt modelId="{379F175C-BFDE-CA46-A2D0-2BDBD89BD496}" type="parTrans" cxnId="{278C9A26-19B8-4449-958A-677A2B53BFCD}">
      <dgm:prSet/>
      <dgm:spPr/>
      <dgm:t>
        <a:bodyPr/>
        <a:lstStyle/>
        <a:p>
          <a:endParaRPr lang="zh-CN" altLang="en-US"/>
        </a:p>
      </dgm:t>
    </dgm:pt>
    <dgm:pt modelId="{BBCCC78D-F92D-364F-BE34-9DCFE3EEA1B0}" type="sibTrans" cxnId="{278C9A26-19B8-4449-958A-677A2B53BFCD}">
      <dgm:prSet/>
      <dgm:spPr/>
      <dgm:t>
        <a:bodyPr/>
        <a:lstStyle/>
        <a:p>
          <a:endParaRPr lang="zh-CN" altLang="en-US"/>
        </a:p>
      </dgm:t>
    </dgm:pt>
    <dgm:pt modelId="{EC86F499-FB76-7B4E-B965-A7A63D8EF976}">
      <dgm:prSet phldrT="[文本]"/>
      <dgm:spPr/>
      <dgm:t>
        <a:bodyPr/>
        <a:lstStyle/>
        <a:p>
          <a:r>
            <a:rPr lang="zh-CN" altLang="en-US" dirty="0"/>
            <a:t>组成任务</a:t>
          </a:r>
        </a:p>
      </dgm:t>
    </dgm:pt>
    <dgm:pt modelId="{9DD4AF7F-6155-7A42-B11D-9BAA89A30C8F}" type="parTrans" cxnId="{81E8EC68-C042-9D4E-8F8A-407B4CC7ABC8}">
      <dgm:prSet/>
      <dgm:spPr/>
      <dgm:t>
        <a:bodyPr/>
        <a:lstStyle/>
        <a:p>
          <a:endParaRPr lang="zh-CN" altLang="en-US"/>
        </a:p>
      </dgm:t>
    </dgm:pt>
    <dgm:pt modelId="{470B8B35-32F8-8E42-95EA-A502D7909021}" type="sibTrans" cxnId="{81E8EC68-C042-9D4E-8F8A-407B4CC7ABC8}">
      <dgm:prSet/>
      <dgm:spPr/>
      <dgm:t>
        <a:bodyPr/>
        <a:lstStyle/>
        <a:p>
          <a:endParaRPr lang="zh-CN" altLang="en-US"/>
        </a:p>
      </dgm:t>
    </dgm:pt>
    <dgm:pt modelId="{9E530153-6AAD-CD45-A79A-FB306797E75A}">
      <dgm:prSet phldrT="[文本]"/>
      <dgm:spPr/>
      <dgm:t>
        <a:bodyPr/>
        <a:lstStyle/>
        <a:p>
          <a:r>
            <a:rPr lang="zh-CN" altLang="en-US" dirty="0"/>
            <a:t>执行接口</a:t>
          </a:r>
        </a:p>
      </dgm:t>
    </dgm:pt>
    <dgm:pt modelId="{30ADAD75-0DCF-DA43-BA43-B472BFD05F86}" type="parTrans" cxnId="{7115B080-7EBA-9A46-821C-3FA9C2239C56}">
      <dgm:prSet/>
      <dgm:spPr/>
      <dgm:t>
        <a:bodyPr/>
        <a:lstStyle/>
        <a:p>
          <a:endParaRPr lang="zh-CN" altLang="en-US"/>
        </a:p>
      </dgm:t>
    </dgm:pt>
    <dgm:pt modelId="{FC0974BE-3C3B-1D45-A347-788CF1533E69}" type="sibTrans" cxnId="{7115B080-7EBA-9A46-821C-3FA9C2239C56}">
      <dgm:prSet/>
      <dgm:spPr/>
      <dgm:t>
        <a:bodyPr/>
        <a:lstStyle/>
        <a:p>
          <a:endParaRPr lang="zh-CN" altLang="en-US"/>
        </a:p>
      </dgm:t>
    </dgm:pt>
    <dgm:pt modelId="{D34F8334-DBDD-9649-BF6F-74C5925E4F8B}">
      <dgm:prSet phldrT="[文本]"/>
      <dgm:spPr/>
      <dgm:t>
        <a:bodyPr/>
        <a:lstStyle/>
        <a:p>
          <a:r>
            <a:rPr lang="zh-CN" altLang="en-US" dirty="0"/>
            <a:t>持续集成</a:t>
          </a:r>
        </a:p>
      </dgm:t>
    </dgm:pt>
    <dgm:pt modelId="{19FD6A10-949B-654D-9DFF-B5ED15B432B2}" type="parTrans" cxnId="{1970CEC2-189F-2D40-926F-C1593B53A8E4}">
      <dgm:prSet/>
      <dgm:spPr/>
      <dgm:t>
        <a:bodyPr/>
        <a:lstStyle/>
        <a:p>
          <a:endParaRPr lang="zh-CN" altLang="en-US"/>
        </a:p>
      </dgm:t>
    </dgm:pt>
    <dgm:pt modelId="{804E58D9-4CE3-5147-A756-2049F73FCE81}" type="sibTrans" cxnId="{1970CEC2-189F-2D40-926F-C1593B53A8E4}">
      <dgm:prSet/>
      <dgm:spPr/>
      <dgm:t>
        <a:bodyPr/>
        <a:lstStyle/>
        <a:p>
          <a:endParaRPr lang="zh-CN" altLang="en-US"/>
        </a:p>
      </dgm:t>
    </dgm:pt>
    <dgm:pt modelId="{047B77BB-B59B-9849-A0E6-43BB5022E231}" type="pres">
      <dgm:prSet presAssocID="{DC782B1A-F566-884A-A9F6-DB2EF997F58E}" presName="Name0" presStyleCnt="0">
        <dgm:presLayoutVars>
          <dgm:dir/>
          <dgm:resizeHandles val="exact"/>
        </dgm:presLayoutVars>
      </dgm:prSet>
      <dgm:spPr/>
    </dgm:pt>
    <dgm:pt modelId="{1794595C-A913-BF4A-BCE1-44CAA4A39D6B}" type="pres">
      <dgm:prSet presAssocID="{DC782B1A-F566-884A-A9F6-DB2EF997F58E}" presName="arrow" presStyleLbl="bgShp" presStyleIdx="0" presStyleCnt="1"/>
      <dgm:spPr/>
    </dgm:pt>
    <dgm:pt modelId="{8AB30D40-40B0-904B-BEC6-EDD26892CBDF}" type="pres">
      <dgm:prSet presAssocID="{DC782B1A-F566-884A-A9F6-DB2EF997F58E}" presName="points" presStyleCnt="0"/>
      <dgm:spPr/>
    </dgm:pt>
    <dgm:pt modelId="{A587F70A-30F5-0E44-8A76-D8A15B4B3795}" type="pres">
      <dgm:prSet presAssocID="{131F757E-D81A-EA42-86EB-B691A0B421D4}" presName="compositeA" presStyleCnt="0"/>
      <dgm:spPr/>
    </dgm:pt>
    <dgm:pt modelId="{1E5A8F2D-E585-6946-99BF-5D9A749BC16E}" type="pres">
      <dgm:prSet presAssocID="{131F757E-D81A-EA42-86EB-B691A0B421D4}" presName="textA" presStyleLbl="revTx" presStyleIdx="0" presStyleCnt="4">
        <dgm:presLayoutVars>
          <dgm:bulletEnabled val="1"/>
        </dgm:presLayoutVars>
      </dgm:prSet>
      <dgm:spPr/>
    </dgm:pt>
    <dgm:pt modelId="{572D2FF7-9A0F-6C40-ACA4-35FC8B60D95B}" type="pres">
      <dgm:prSet presAssocID="{131F757E-D81A-EA42-86EB-B691A0B421D4}" presName="circleA" presStyleLbl="node1" presStyleIdx="0" presStyleCnt="4"/>
      <dgm:spPr/>
    </dgm:pt>
    <dgm:pt modelId="{74B94F43-77A3-4143-9082-2233D8527B5A}" type="pres">
      <dgm:prSet presAssocID="{131F757E-D81A-EA42-86EB-B691A0B421D4}" presName="spaceA" presStyleCnt="0"/>
      <dgm:spPr/>
    </dgm:pt>
    <dgm:pt modelId="{AC0A3907-7F85-7B4F-BCDB-1B375714B77C}" type="pres">
      <dgm:prSet presAssocID="{BBCCC78D-F92D-364F-BE34-9DCFE3EEA1B0}" presName="space" presStyleCnt="0"/>
      <dgm:spPr/>
    </dgm:pt>
    <dgm:pt modelId="{DDBB9476-C795-C241-97ED-55345DD93A08}" type="pres">
      <dgm:prSet presAssocID="{EC86F499-FB76-7B4E-B965-A7A63D8EF976}" presName="compositeB" presStyleCnt="0"/>
      <dgm:spPr/>
    </dgm:pt>
    <dgm:pt modelId="{3FC7DD69-72EB-B648-9B67-7D1FB5BB1AE4}" type="pres">
      <dgm:prSet presAssocID="{EC86F499-FB76-7B4E-B965-A7A63D8EF976}" presName="textB" presStyleLbl="revTx" presStyleIdx="1" presStyleCnt="4">
        <dgm:presLayoutVars>
          <dgm:bulletEnabled val="1"/>
        </dgm:presLayoutVars>
      </dgm:prSet>
      <dgm:spPr/>
    </dgm:pt>
    <dgm:pt modelId="{BAA85430-C755-8241-9682-DCED2A6AE783}" type="pres">
      <dgm:prSet presAssocID="{EC86F499-FB76-7B4E-B965-A7A63D8EF976}" presName="circleB" presStyleLbl="node1" presStyleIdx="1" presStyleCnt="4"/>
      <dgm:spPr/>
    </dgm:pt>
    <dgm:pt modelId="{0A3F17AF-7C93-7A48-87FD-1030F946F5C1}" type="pres">
      <dgm:prSet presAssocID="{EC86F499-FB76-7B4E-B965-A7A63D8EF976}" presName="spaceB" presStyleCnt="0"/>
      <dgm:spPr/>
    </dgm:pt>
    <dgm:pt modelId="{4D16EE4A-BBCC-3849-8215-C815C7E3F6DC}" type="pres">
      <dgm:prSet presAssocID="{470B8B35-32F8-8E42-95EA-A502D7909021}" presName="space" presStyleCnt="0"/>
      <dgm:spPr/>
    </dgm:pt>
    <dgm:pt modelId="{C99FD8B5-64FC-CB4F-A834-D270A99939C2}" type="pres">
      <dgm:prSet presAssocID="{9E530153-6AAD-CD45-A79A-FB306797E75A}" presName="compositeA" presStyleCnt="0"/>
      <dgm:spPr/>
    </dgm:pt>
    <dgm:pt modelId="{3A92D103-CAF6-6E47-9229-562B967CEA65}" type="pres">
      <dgm:prSet presAssocID="{9E530153-6AAD-CD45-A79A-FB306797E75A}" presName="textA" presStyleLbl="revTx" presStyleIdx="2" presStyleCnt="4">
        <dgm:presLayoutVars>
          <dgm:bulletEnabled val="1"/>
        </dgm:presLayoutVars>
      </dgm:prSet>
      <dgm:spPr/>
    </dgm:pt>
    <dgm:pt modelId="{8767416E-1DCA-D34A-B66C-5B66985F40C2}" type="pres">
      <dgm:prSet presAssocID="{9E530153-6AAD-CD45-A79A-FB306797E75A}" presName="circleA" presStyleLbl="node1" presStyleIdx="2" presStyleCnt="4"/>
      <dgm:spPr/>
    </dgm:pt>
    <dgm:pt modelId="{FEC9D8FC-2CDC-DC47-AFE4-2F637C84C565}" type="pres">
      <dgm:prSet presAssocID="{9E530153-6AAD-CD45-A79A-FB306797E75A}" presName="spaceA" presStyleCnt="0"/>
      <dgm:spPr/>
    </dgm:pt>
    <dgm:pt modelId="{A20A2CCF-D232-E04E-B8B9-941267702303}" type="pres">
      <dgm:prSet presAssocID="{FC0974BE-3C3B-1D45-A347-788CF1533E69}" presName="space" presStyleCnt="0"/>
      <dgm:spPr/>
    </dgm:pt>
    <dgm:pt modelId="{2AFC4682-474C-7249-AD7C-165304598E86}" type="pres">
      <dgm:prSet presAssocID="{D34F8334-DBDD-9649-BF6F-74C5925E4F8B}" presName="compositeB" presStyleCnt="0"/>
      <dgm:spPr/>
    </dgm:pt>
    <dgm:pt modelId="{2E268B2D-A2E1-C64D-9116-CEE9F2D67CF6}" type="pres">
      <dgm:prSet presAssocID="{D34F8334-DBDD-9649-BF6F-74C5925E4F8B}" presName="textB" presStyleLbl="revTx" presStyleIdx="3" presStyleCnt="4">
        <dgm:presLayoutVars>
          <dgm:bulletEnabled val="1"/>
        </dgm:presLayoutVars>
      </dgm:prSet>
      <dgm:spPr/>
    </dgm:pt>
    <dgm:pt modelId="{E86C6D24-CD98-464E-B54D-2AF413F8771D}" type="pres">
      <dgm:prSet presAssocID="{D34F8334-DBDD-9649-BF6F-74C5925E4F8B}" presName="circleB" presStyleLbl="node1" presStyleIdx="3" presStyleCnt="4"/>
      <dgm:spPr/>
    </dgm:pt>
    <dgm:pt modelId="{7B9C0529-B696-DD46-B1FC-C48E40978E22}" type="pres">
      <dgm:prSet presAssocID="{D34F8334-DBDD-9649-BF6F-74C5925E4F8B}" presName="spaceB" presStyleCnt="0"/>
      <dgm:spPr/>
    </dgm:pt>
  </dgm:ptLst>
  <dgm:cxnLst>
    <dgm:cxn modelId="{278C9A26-19B8-4449-958A-677A2B53BFCD}" srcId="{DC782B1A-F566-884A-A9F6-DB2EF997F58E}" destId="{131F757E-D81A-EA42-86EB-B691A0B421D4}" srcOrd="0" destOrd="0" parTransId="{379F175C-BFDE-CA46-A2D0-2BDBD89BD496}" sibTransId="{BBCCC78D-F92D-364F-BE34-9DCFE3EEA1B0}"/>
    <dgm:cxn modelId="{F19F065F-B53E-B74E-AC80-9C375EC69ECF}" type="presOf" srcId="{131F757E-D81A-EA42-86EB-B691A0B421D4}" destId="{1E5A8F2D-E585-6946-99BF-5D9A749BC16E}" srcOrd="0" destOrd="0" presId="urn:microsoft.com/office/officeart/2005/8/layout/hProcess11"/>
    <dgm:cxn modelId="{81E8EC68-C042-9D4E-8F8A-407B4CC7ABC8}" srcId="{DC782B1A-F566-884A-A9F6-DB2EF997F58E}" destId="{EC86F499-FB76-7B4E-B965-A7A63D8EF976}" srcOrd="1" destOrd="0" parTransId="{9DD4AF7F-6155-7A42-B11D-9BAA89A30C8F}" sibTransId="{470B8B35-32F8-8E42-95EA-A502D7909021}"/>
    <dgm:cxn modelId="{7115B080-7EBA-9A46-821C-3FA9C2239C56}" srcId="{DC782B1A-F566-884A-A9F6-DB2EF997F58E}" destId="{9E530153-6AAD-CD45-A79A-FB306797E75A}" srcOrd="2" destOrd="0" parTransId="{30ADAD75-0DCF-DA43-BA43-B472BFD05F86}" sibTransId="{FC0974BE-3C3B-1D45-A347-788CF1533E69}"/>
    <dgm:cxn modelId="{1970CEC2-189F-2D40-926F-C1593B53A8E4}" srcId="{DC782B1A-F566-884A-A9F6-DB2EF997F58E}" destId="{D34F8334-DBDD-9649-BF6F-74C5925E4F8B}" srcOrd="3" destOrd="0" parTransId="{19FD6A10-949B-654D-9DFF-B5ED15B432B2}" sibTransId="{804E58D9-4CE3-5147-A756-2049F73FCE81}"/>
    <dgm:cxn modelId="{AE26A7D7-F056-7049-A2A3-2450220A2388}" type="presOf" srcId="{EC86F499-FB76-7B4E-B965-A7A63D8EF976}" destId="{3FC7DD69-72EB-B648-9B67-7D1FB5BB1AE4}" srcOrd="0" destOrd="0" presId="urn:microsoft.com/office/officeart/2005/8/layout/hProcess11"/>
    <dgm:cxn modelId="{776570D9-F444-1B48-97E8-0FF92BAD0B94}" type="presOf" srcId="{D34F8334-DBDD-9649-BF6F-74C5925E4F8B}" destId="{2E268B2D-A2E1-C64D-9116-CEE9F2D67CF6}" srcOrd="0" destOrd="0" presId="urn:microsoft.com/office/officeart/2005/8/layout/hProcess11"/>
    <dgm:cxn modelId="{947DBCDD-CB3A-0C43-BFF2-F6F4B5664DBA}" type="presOf" srcId="{9E530153-6AAD-CD45-A79A-FB306797E75A}" destId="{3A92D103-CAF6-6E47-9229-562B967CEA65}" srcOrd="0" destOrd="0" presId="urn:microsoft.com/office/officeart/2005/8/layout/hProcess11"/>
    <dgm:cxn modelId="{714F4CFB-644A-694F-945A-722F9A6FCBD4}" type="presOf" srcId="{DC782B1A-F566-884A-A9F6-DB2EF997F58E}" destId="{047B77BB-B59B-9849-A0E6-43BB5022E231}" srcOrd="0" destOrd="0" presId="urn:microsoft.com/office/officeart/2005/8/layout/hProcess11"/>
    <dgm:cxn modelId="{62BA4B9A-E7B1-E742-BD14-D1E249534B27}" type="presParOf" srcId="{047B77BB-B59B-9849-A0E6-43BB5022E231}" destId="{1794595C-A913-BF4A-BCE1-44CAA4A39D6B}" srcOrd="0" destOrd="0" presId="urn:microsoft.com/office/officeart/2005/8/layout/hProcess11"/>
    <dgm:cxn modelId="{8E55B70A-B7FE-C948-87EA-360E6A3DE1BA}" type="presParOf" srcId="{047B77BB-B59B-9849-A0E6-43BB5022E231}" destId="{8AB30D40-40B0-904B-BEC6-EDD26892CBDF}" srcOrd="1" destOrd="0" presId="urn:microsoft.com/office/officeart/2005/8/layout/hProcess11"/>
    <dgm:cxn modelId="{FFC58F74-28D2-7D4B-A6BC-5DDC70C96B41}" type="presParOf" srcId="{8AB30D40-40B0-904B-BEC6-EDD26892CBDF}" destId="{A587F70A-30F5-0E44-8A76-D8A15B4B3795}" srcOrd="0" destOrd="0" presId="urn:microsoft.com/office/officeart/2005/8/layout/hProcess11"/>
    <dgm:cxn modelId="{5FFA626E-A4EF-954E-9994-285570AFA24E}" type="presParOf" srcId="{A587F70A-30F5-0E44-8A76-D8A15B4B3795}" destId="{1E5A8F2D-E585-6946-99BF-5D9A749BC16E}" srcOrd="0" destOrd="0" presId="urn:microsoft.com/office/officeart/2005/8/layout/hProcess11"/>
    <dgm:cxn modelId="{B43AA344-ADE8-4348-819F-E88B72A5F0B1}" type="presParOf" srcId="{A587F70A-30F5-0E44-8A76-D8A15B4B3795}" destId="{572D2FF7-9A0F-6C40-ACA4-35FC8B60D95B}" srcOrd="1" destOrd="0" presId="urn:microsoft.com/office/officeart/2005/8/layout/hProcess11"/>
    <dgm:cxn modelId="{EDCB39C1-D594-7A40-A51B-80B297BE6D61}" type="presParOf" srcId="{A587F70A-30F5-0E44-8A76-D8A15B4B3795}" destId="{74B94F43-77A3-4143-9082-2233D8527B5A}" srcOrd="2" destOrd="0" presId="urn:microsoft.com/office/officeart/2005/8/layout/hProcess11"/>
    <dgm:cxn modelId="{336EEF7B-695C-3243-AAE8-55A038ABCA6C}" type="presParOf" srcId="{8AB30D40-40B0-904B-BEC6-EDD26892CBDF}" destId="{AC0A3907-7F85-7B4F-BCDB-1B375714B77C}" srcOrd="1" destOrd="0" presId="urn:microsoft.com/office/officeart/2005/8/layout/hProcess11"/>
    <dgm:cxn modelId="{20A78FDC-8B51-1141-9C0C-87D9035708CF}" type="presParOf" srcId="{8AB30D40-40B0-904B-BEC6-EDD26892CBDF}" destId="{DDBB9476-C795-C241-97ED-55345DD93A08}" srcOrd="2" destOrd="0" presId="urn:microsoft.com/office/officeart/2005/8/layout/hProcess11"/>
    <dgm:cxn modelId="{F81CED5F-38CE-3D45-878E-A992712194C4}" type="presParOf" srcId="{DDBB9476-C795-C241-97ED-55345DD93A08}" destId="{3FC7DD69-72EB-B648-9B67-7D1FB5BB1AE4}" srcOrd="0" destOrd="0" presId="urn:microsoft.com/office/officeart/2005/8/layout/hProcess11"/>
    <dgm:cxn modelId="{BD92F5A6-1E63-F845-8090-6500B178D50B}" type="presParOf" srcId="{DDBB9476-C795-C241-97ED-55345DD93A08}" destId="{BAA85430-C755-8241-9682-DCED2A6AE783}" srcOrd="1" destOrd="0" presId="urn:microsoft.com/office/officeart/2005/8/layout/hProcess11"/>
    <dgm:cxn modelId="{579C150E-C398-6F49-87C4-CD4ABFCBD7F5}" type="presParOf" srcId="{DDBB9476-C795-C241-97ED-55345DD93A08}" destId="{0A3F17AF-7C93-7A48-87FD-1030F946F5C1}" srcOrd="2" destOrd="0" presId="urn:microsoft.com/office/officeart/2005/8/layout/hProcess11"/>
    <dgm:cxn modelId="{C910854C-23A3-8742-8445-7833C99FF819}" type="presParOf" srcId="{8AB30D40-40B0-904B-BEC6-EDD26892CBDF}" destId="{4D16EE4A-BBCC-3849-8215-C815C7E3F6DC}" srcOrd="3" destOrd="0" presId="urn:microsoft.com/office/officeart/2005/8/layout/hProcess11"/>
    <dgm:cxn modelId="{C3284072-CA96-A04F-A5BA-12A61183986C}" type="presParOf" srcId="{8AB30D40-40B0-904B-BEC6-EDD26892CBDF}" destId="{C99FD8B5-64FC-CB4F-A834-D270A99939C2}" srcOrd="4" destOrd="0" presId="urn:microsoft.com/office/officeart/2005/8/layout/hProcess11"/>
    <dgm:cxn modelId="{1CC40DEF-A194-8B47-8507-0BF5FA284B09}" type="presParOf" srcId="{C99FD8B5-64FC-CB4F-A834-D270A99939C2}" destId="{3A92D103-CAF6-6E47-9229-562B967CEA65}" srcOrd="0" destOrd="0" presId="urn:microsoft.com/office/officeart/2005/8/layout/hProcess11"/>
    <dgm:cxn modelId="{BAF69EC9-9C66-0E42-AD67-AFFFB48C990C}" type="presParOf" srcId="{C99FD8B5-64FC-CB4F-A834-D270A99939C2}" destId="{8767416E-1DCA-D34A-B66C-5B66985F40C2}" srcOrd="1" destOrd="0" presId="urn:microsoft.com/office/officeart/2005/8/layout/hProcess11"/>
    <dgm:cxn modelId="{8B708A5F-E3E2-054B-85E1-BF141EEA9AFC}" type="presParOf" srcId="{C99FD8B5-64FC-CB4F-A834-D270A99939C2}" destId="{FEC9D8FC-2CDC-DC47-AFE4-2F637C84C565}" srcOrd="2" destOrd="0" presId="urn:microsoft.com/office/officeart/2005/8/layout/hProcess11"/>
    <dgm:cxn modelId="{6212EEBE-C3AD-2B42-8F68-33DEDD626CC4}" type="presParOf" srcId="{8AB30D40-40B0-904B-BEC6-EDD26892CBDF}" destId="{A20A2CCF-D232-E04E-B8B9-941267702303}" srcOrd="5" destOrd="0" presId="urn:microsoft.com/office/officeart/2005/8/layout/hProcess11"/>
    <dgm:cxn modelId="{DF0AD27F-0CD2-E644-B866-EA5B8C5183E4}" type="presParOf" srcId="{8AB30D40-40B0-904B-BEC6-EDD26892CBDF}" destId="{2AFC4682-474C-7249-AD7C-165304598E86}" srcOrd="6" destOrd="0" presId="urn:microsoft.com/office/officeart/2005/8/layout/hProcess11"/>
    <dgm:cxn modelId="{B3582952-E496-4C4E-A17C-50AC59DBF330}" type="presParOf" srcId="{2AFC4682-474C-7249-AD7C-165304598E86}" destId="{2E268B2D-A2E1-C64D-9116-CEE9F2D67CF6}" srcOrd="0" destOrd="0" presId="urn:microsoft.com/office/officeart/2005/8/layout/hProcess11"/>
    <dgm:cxn modelId="{0035FB14-D915-1E4D-B4E0-A49D25B96245}" type="presParOf" srcId="{2AFC4682-474C-7249-AD7C-165304598E86}" destId="{E86C6D24-CD98-464E-B54D-2AF413F8771D}" srcOrd="1" destOrd="0" presId="urn:microsoft.com/office/officeart/2005/8/layout/hProcess11"/>
    <dgm:cxn modelId="{64194E1F-17C7-A647-A16A-CAA8EAE40644}" type="presParOf" srcId="{2AFC4682-474C-7249-AD7C-165304598E86}" destId="{7B9C0529-B696-DD46-B1FC-C48E40978E22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73B9E-52EB-1B42-B4DE-7F8EB60C2DD8}">
      <dsp:nvSpPr>
        <dsp:cNvPr id="0" name=""/>
        <dsp:cNvSpPr/>
      </dsp:nvSpPr>
      <dsp:spPr>
        <a:xfrm>
          <a:off x="3298031" y="2148196"/>
          <a:ext cx="1531937" cy="1531937"/>
        </a:xfrm>
        <a:prstGeom prst="ellipse">
          <a:avLst/>
        </a:prstGeom>
        <a:solidFill>
          <a:srgbClr val="D493CC"/>
        </a:solidFill>
        <a:ln w="12700" cap="flat" cmpd="sng" algn="ctr">
          <a:noFill/>
          <a:prstDash val="solid"/>
          <a:miter lim="800000"/>
        </a:ln>
        <a:effectLst>
          <a:glow>
            <a:srgbClr val="D493CC"/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+mj-ea"/>
              <a:ea typeface="+mj-ea"/>
            </a:rPr>
            <a:t>接口文档</a:t>
          </a:r>
        </a:p>
      </dsp:txBody>
      <dsp:txXfrm>
        <a:off x="3522378" y="2372543"/>
        <a:ext cx="1083243" cy="1083243"/>
      </dsp:txXfrm>
    </dsp:sp>
    <dsp:sp modelId="{AE0B28E3-B6D8-E245-90D5-D2BD79DFDE81}">
      <dsp:nvSpPr>
        <dsp:cNvPr id="0" name=""/>
        <dsp:cNvSpPr/>
      </dsp:nvSpPr>
      <dsp:spPr>
        <a:xfrm rot="5400000">
          <a:off x="3901531" y="1590418"/>
          <a:ext cx="324937" cy="520858"/>
        </a:xfrm>
        <a:prstGeom prst="rightArrow">
          <a:avLst>
            <a:gd name="adj1" fmla="val 60000"/>
            <a:gd name="adj2" fmla="val 50000"/>
          </a:avLst>
        </a:prstGeom>
        <a:solidFill>
          <a:srgbClr val="D493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3950272" y="1645850"/>
        <a:ext cx="227456" cy="312514"/>
      </dsp:txXfrm>
    </dsp:sp>
    <dsp:sp modelId="{7AAA3AFA-C163-0C41-8E8D-A3B23AD94366}">
      <dsp:nvSpPr>
        <dsp:cNvPr id="0" name=""/>
        <dsp:cNvSpPr/>
      </dsp:nvSpPr>
      <dsp:spPr>
        <a:xfrm>
          <a:off x="3298031" y="3169"/>
          <a:ext cx="1531937" cy="1531937"/>
        </a:xfrm>
        <a:prstGeom prst="ellipse">
          <a:avLst/>
        </a:prstGeom>
        <a:solidFill>
          <a:srgbClr val="D493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chemeClr val="tx1"/>
              </a:solidFill>
              <a:latin typeface="DIN Condensed" pitchFamily="2" charset="0"/>
            </a:rPr>
            <a:t>Word</a:t>
          </a:r>
          <a:endParaRPr lang="zh-CN" altLang="en-US" sz="2800" kern="1200" dirty="0">
            <a:solidFill>
              <a:schemeClr val="tx1"/>
            </a:solidFill>
          </a:endParaRPr>
        </a:p>
      </dsp:txBody>
      <dsp:txXfrm>
        <a:off x="3522378" y="227516"/>
        <a:ext cx="1083243" cy="1083243"/>
      </dsp:txXfrm>
    </dsp:sp>
    <dsp:sp modelId="{862545EC-C75C-4C43-946A-553CC86D3C08}">
      <dsp:nvSpPr>
        <dsp:cNvPr id="0" name=""/>
        <dsp:cNvSpPr/>
      </dsp:nvSpPr>
      <dsp:spPr>
        <a:xfrm rot="9720000">
          <a:off x="4912806" y="2325152"/>
          <a:ext cx="324937" cy="520858"/>
        </a:xfrm>
        <a:prstGeom prst="rightArrow">
          <a:avLst>
            <a:gd name="adj1" fmla="val 60000"/>
            <a:gd name="adj2" fmla="val 50000"/>
          </a:avLst>
        </a:prstGeom>
        <a:solidFill>
          <a:srgbClr val="D493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5007901" y="2414262"/>
        <a:ext cx="227456" cy="312514"/>
      </dsp:txXfrm>
    </dsp:sp>
    <dsp:sp modelId="{D2A790DB-5C40-9C4F-88CC-05180D466292}">
      <dsp:nvSpPr>
        <dsp:cNvPr id="0" name=""/>
        <dsp:cNvSpPr/>
      </dsp:nvSpPr>
      <dsp:spPr>
        <a:xfrm>
          <a:off x="5338073" y="1485346"/>
          <a:ext cx="1531937" cy="1531937"/>
        </a:xfrm>
        <a:prstGeom prst="ellipse">
          <a:avLst/>
        </a:prstGeom>
        <a:solidFill>
          <a:srgbClr val="D493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800" b="1" i="0" kern="1200" dirty="0">
              <a:solidFill>
                <a:schemeClr val="tx1"/>
              </a:solidFill>
              <a:latin typeface="DIN Condensed" pitchFamily="2" charset="0"/>
            </a:rPr>
            <a:t>Wiki</a:t>
          </a:r>
          <a:endParaRPr lang="zh-CN" altLang="en-US" sz="2800" kern="1200" dirty="0">
            <a:solidFill>
              <a:schemeClr val="tx1"/>
            </a:solidFill>
          </a:endParaRPr>
        </a:p>
      </dsp:txBody>
      <dsp:txXfrm>
        <a:off x="5562420" y="1709693"/>
        <a:ext cx="1083243" cy="1083243"/>
      </dsp:txXfrm>
    </dsp:sp>
    <dsp:sp modelId="{598AEF06-160F-2649-8C28-6D59AB047A5B}">
      <dsp:nvSpPr>
        <dsp:cNvPr id="0" name=""/>
        <dsp:cNvSpPr/>
      </dsp:nvSpPr>
      <dsp:spPr>
        <a:xfrm rot="14040000">
          <a:off x="4526533" y="3513977"/>
          <a:ext cx="324937" cy="520858"/>
        </a:xfrm>
        <a:prstGeom prst="rightArrow">
          <a:avLst>
            <a:gd name="adj1" fmla="val 60000"/>
            <a:gd name="adj2" fmla="val 50000"/>
          </a:avLst>
        </a:prstGeom>
        <a:solidFill>
          <a:srgbClr val="D493CC"/>
        </a:solidFill>
        <a:ln>
          <a:solidFill>
            <a:schemeClr val="lt1"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4603922" y="3657581"/>
        <a:ext cx="227456" cy="312514"/>
      </dsp:txXfrm>
    </dsp:sp>
    <dsp:sp modelId="{0D296381-87C6-834B-A634-AE2B3BB32507}">
      <dsp:nvSpPr>
        <dsp:cNvPr id="0" name=""/>
        <dsp:cNvSpPr/>
      </dsp:nvSpPr>
      <dsp:spPr>
        <a:xfrm>
          <a:off x="4558846" y="3883560"/>
          <a:ext cx="1531937" cy="1531937"/>
        </a:xfrm>
        <a:prstGeom prst="ellipse">
          <a:avLst/>
        </a:prstGeom>
        <a:solidFill>
          <a:srgbClr val="D493CC"/>
        </a:solidFill>
        <a:ln w="2222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800" b="1" i="0" kern="1200" dirty="0">
              <a:solidFill>
                <a:schemeClr val="tx1"/>
              </a:solidFill>
              <a:latin typeface="DIN Condensed" pitchFamily="2" charset="0"/>
            </a:rPr>
            <a:t>Swagger</a:t>
          </a:r>
          <a:endParaRPr lang="zh-CN" altLang="en-US" sz="2800" kern="1200" dirty="0">
            <a:solidFill>
              <a:schemeClr val="tx1"/>
            </a:solidFill>
          </a:endParaRPr>
        </a:p>
      </dsp:txBody>
      <dsp:txXfrm>
        <a:off x="4783193" y="4107907"/>
        <a:ext cx="1083243" cy="1083243"/>
      </dsp:txXfrm>
    </dsp:sp>
    <dsp:sp modelId="{89703A95-F270-D74D-B126-EEC62D34614F}">
      <dsp:nvSpPr>
        <dsp:cNvPr id="0" name=""/>
        <dsp:cNvSpPr/>
      </dsp:nvSpPr>
      <dsp:spPr>
        <a:xfrm rot="18360000">
          <a:off x="3276528" y="3513977"/>
          <a:ext cx="324937" cy="520858"/>
        </a:xfrm>
        <a:prstGeom prst="rightArrow">
          <a:avLst>
            <a:gd name="adj1" fmla="val 60000"/>
            <a:gd name="adj2" fmla="val 50000"/>
          </a:avLst>
        </a:prstGeom>
        <a:solidFill>
          <a:srgbClr val="D493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 rot="10800000">
        <a:off x="3296620" y="3657581"/>
        <a:ext cx="227456" cy="312514"/>
      </dsp:txXfrm>
    </dsp:sp>
    <dsp:sp modelId="{72BD479F-46A7-8841-9B94-DBF022E9D59D}">
      <dsp:nvSpPr>
        <dsp:cNvPr id="0" name=""/>
        <dsp:cNvSpPr/>
      </dsp:nvSpPr>
      <dsp:spPr>
        <a:xfrm>
          <a:off x="2037215" y="3883560"/>
          <a:ext cx="1531937" cy="1531937"/>
        </a:xfrm>
        <a:prstGeom prst="ellipse">
          <a:avLst/>
        </a:prstGeom>
        <a:solidFill>
          <a:srgbClr val="D493CC"/>
        </a:solidFill>
        <a:ln w="2222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800" b="1" i="0" kern="1200" dirty="0" err="1">
              <a:solidFill>
                <a:schemeClr val="tx1"/>
              </a:solidFill>
              <a:latin typeface="DIN Condensed" pitchFamily="2" charset="0"/>
            </a:rPr>
            <a:t>Apidoc</a:t>
          </a:r>
          <a:endParaRPr lang="zh-CN" altLang="en-US" sz="3200" kern="1200" dirty="0">
            <a:solidFill>
              <a:schemeClr val="tx1"/>
            </a:solidFill>
          </a:endParaRPr>
        </a:p>
      </dsp:txBody>
      <dsp:txXfrm>
        <a:off x="2261562" y="4107907"/>
        <a:ext cx="1083243" cy="1083243"/>
      </dsp:txXfrm>
    </dsp:sp>
    <dsp:sp modelId="{03529949-4464-2B48-8216-0D4B011B2C2E}">
      <dsp:nvSpPr>
        <dsp:cNvPr id="0" name=""/>
        <dsp:cNvSpPr/>
      </dsp:nvSpPr>
      <dsp:spPr>
        <a:xfrm rot="1194115">
          <a:off x="2890256" y="2325152"/>
          <a:ext cx="324937" cy="520858"/>
        </a:xfrm>
        <a:prstGeom prst="rightArrow">
          <a:avLst>
            <a:gd name="adj1" fmla="val 60000"/>
            <a:gd name="adj2" fmla="val 50000"/>
          </a:avLst>
        </a:prstGeom>
        <a:solidFill>
          <a:srgbClr val="D493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 rot="10800000">
        <a:off x="2893167" y="2412732"/>
        <a:ext cx="227456" cy="312514"/>
      </dsp:txXfrm>
    </dsp:sp>
    <dsp:sp modelId="{E6087742-0AE1-C344-AF77-F72F2DA06DAC}">
      <dsp:nvSpPr>
        <dsp:cNvPr id="0" name=""/>
        <dsp:cNvSpPr/>
      </dsp:nvSpPr>
      <dsp:spPr>
        <a:xfrm>
          <a:off x="1257988" y="1485346"/>
          <a:ext cx="1531937" cy="1531937"/>
        </a:xfrm>
        <a:prstGeom prst="ellipse">
          <a:avLst/>
        </a:prstGeom>
        <a:solidFill>
          <a:srgbClr val="D493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1"/>
              </a:solidFill>
              <a:latin typeface="DIN Condensed" pitchFamily="2" charset="0"/>
            </a:rPr>
            <a:t>Others</a:t>
          </a:r>
          <a:endParaRPr lang="zh-CN" altLang="en-US" sz="2800" kern="1200" dirty="0">
            <a:solidFill>
              <a:schemeClr val="tx1"/>
            </a:solidFill>
            <a:latin typeface="DIN Condensed" pitchFamily="2" charset="0"/>
          </a:endParaRPr>
        </a:p>
      </dsp:txBody>
      <dsp:txXfrm>
        <a:off x="1482335" y="1709693"/>
        <a:ext cx="1083243" cy="1083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4595C-A913-BF4A-BCE1-44CAA4A39D6B}">
      <dsp:nvSpPr>
        <dsp:cNvPr id="0" name=""/>
        <dsp:cNvSpPr/>
      </dsp:nvSpPr>
      <dsp:spPr>
        <a:xfrm>
          <a:off x="0" y="448468"/>
          <a:ext cx="10644303" cy="59795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A8F2D-E585-6946-99BF-5D9A749BC16E}">
      <dsp:nvSpPr>
        <dsp:cNvPr id="0" name=""/>
        <dsp:cNvSpPr/>
      </dsp:nvSpPr>
      <dsp:spPr>
        <a:xfrm>
          <a:off x="4794" y="0"/>
          <a:ext cx="2306092" cy="59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筛选用例</a:t>
          </a:r>
        </a:p>
      </dsp:txBody>
      <dsp:txXfrm>
        <a:off x="4794" y="0"/>
        <a:ext cx="2306092" cy="597958"/>
      </dsp:txXfrm>
    </dsp:sp>
    <dsp:sp modelId="{572D2FF7-9A0F-6C40-ACA4-35FC8B60D95B}">
      <dsp:nvSpPr>
        <dsp:cNvPr id="0" name=""/>
        <dsp:cNvSpPr/>
      </dsp:nvSpPr>
      <dsp:spPr>
        <a:xfrm>
          <a:off x="1083096" y="672702"/>
          <a:ext cx="149489" cy="1494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7DD69-72EB-B648-9B67-7D1FB5BB1AE4}">
      <dsp:nvSpPr>
        <dsp:cNvPr id="0" name=""/>
        <dsp:cNvSpPr/>
      </dsp:nvSpPr>
      <dsp:spPr>
        <a:xfrm>
          <a:off x="2426191" y="896937"/>
          <a:ext cx="2306092" cy="59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组成任务</a:t>
          </a:r>
        </a:p>
      </dsp:txBody>
      <dsp:txXfrm>
        <a:off x="2426191" y="896937"/>
        <a:ext cx="2306092" cy="597958"/>
      </dsp:txXfrm>
    </dsp:sp>
    <dsp:sp modelId="{BAA85430-C755-8241-9682-DCED2A6AE783}">
      <dsp:nvSpPr>
        <dsp:cNvPr id="0" name=""/>
        <dsp:cNvSpPr/>
      </dsp:nvSpPr>
      <dsp:spPr>
        <a:xfrm>
          <a:off x="3504493" y="672702"/>
          <a:ext cx="149489" cy="1494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2D103-CAF6-6E47-9229-562B967CEA65}">
      <dsp:nvSpPr>
        <dsp:cNvPr id="0" name=""/>
        <dsp:cNvSpPr/>
      </dsp:nvSpPr>
      <dsp:spPr>
        <a:xfrm>
          <a:off x="4847588" y="0"/>
          <a:ext cx="2306092" cy="59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执行接口</a:t>
          </a:r>
        </a:p>
      </dsp:txBody>
      <dsp:txXfrm>
        <a:off x="4847588" y="0"/>
        <a:ext cx="2306092" cy="597958"/>
      </dsp:txXfrm>
    </dsp:sp>
    <dsp:sp modelId="{8767416E-1DCA-D34A-B66C-5B66985F40C2}">
      <dsp:nvSpPr>
        <dsp:cNvPr id="0" name=""/>
        <dsp:cNvSpPr/>
      </dsp:nvSpPr>
      <dsp:spPr>
        <a:xfrm>
          <a:off x="5925890" y="672702"/>
          <a:ext cx="149489" cy="1494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68B2D-A2E1-C64D-9116-CEE9F2D67CF6}">
      <dsp:nvSpPr>
        <dsp:cNvPr id="0" name=""/>
        <dsp:cNvSpPr/>
      </dsp:nvSpPr>
      <dsp:spPr>
        <a:xfrm>
          <a:off x="7268985" y="896937"/>
          <a:ext cx="2306092" cy="59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持续集成</a:t>
          </a:r>
        </a:p>
      </dsp:txBody>
      <dsp:txXfrm>
        <a:off x="7268985" y="896937"/>
        <a:ext cx="2306092" cy="597958"/>
      </dsp:txXfrm>
    </dsp:sp>
    <dsp:sp modelId="{E86C6D24-CD98-464E-B54D-2AF413F8771D}">
      <dsp:nvSpPr>
        <dsp:cNvPr id="0" name=""/>
        <dsp:cNvSpPr/>
      </dsp:nvSpPr>
      <dsp:spPr>
        <a:xfrm>
          <a:off x="8347287" y="672702"/>
          <a:ext cx="149489" cy="1494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C4C1A-F942-BB48-A025-91B823DD9A5F}" type="datetimeFigureOut">
              <a:rPr kumimoji="1" lang="zh-CN" altLang="en-US" smtClean="0"/>
              <a:t>2020/6/3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0B8BC-0112-4344-80D4-7DD9A99113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649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通用封面</a:t>
            </a:r>
            <a:endParaRPr lang="en-US" altLang="zh-CN" sz="1200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151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333333"/>
              </a:solidFill>
              <a:latin typeface="+mn-ea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接口经常变，测试越来愈难，总结两字就是“变难”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986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目前大多数接口测试用例是通过</a:t>
            </a:r>
            <a:r>
              <a:rPr kumimoji="1" lang="en-US" altLang="zh-CN" dirty="0"/>
              <a:t>excel</a:t>
            </a:r>
            <a:r>
              <a:rPr kumimoji="1" lang="zh-CN" altLang="en-US" dirty="0"/>
              <a:t>创建，接口测试用例需要请求地址、请求头、请求体（还要注意类型），断言等，编写和维护都是很耗时间的工作，并且自动化执行的时候对</a:t>
            </a:r>
            <a:r>
              <a:rPr kumimoji="1" lang="en-US" altLang="zh-CN" dirty="0"/>
              <a:t>Excel</a:t>
            </a:r>
            <a:r>
              <a:rPr kumimoji="1" lang="zh-CN" altLang="en-US" dirty="0"/>
              <a:t>的格式要求严格，当测试用例的数量级很大的时候，维护起来就像在汪洋大海遨游，如果是一个新手，真的会迷失方向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065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通过以上两张图我们是否可以判断哪一个版本的产品质量更高？答案显然是不能的，因为他仅仅体现了成功、阻塞和失败的数量，完全没有体现阻塞和失败的严重度等级。</a:t>
            </a:r>
            <a:endParaRPr lang="en-US" altLang="zh-CN" dirty="0">
              <a:solidFill>
                <a:srgbClr val="3E3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如果将这样的报告展示给老板，他是否可以知道产品的质量？答案也是否定的。</a:t>
            </a:r>
            <a:endParaRPr lang="en-US" altLang="zh-CN" dirty="0">
              <a:solidFill>
                <a:srgbClr val="3E3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测试报告是测试活动的宝贵资产，是展示产品质量的最终结果。我们需要通过时间、角色等维度，从缺陷到达率（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缺席到达率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(</a:t>
            </a:r>
            <a:r>
              <a:rPr lang="en" altLang="zh-CN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Bug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 Arrival Rate)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是指在单位时间内所报告的缺陷数量。</a:t>
            </a:r>
            <a:r>
              <a:rPr lang="zh-CN" altLang="en-US" dirty="0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缺陷严重级别、所属模块</a:t>
            </a:r>
            <a:r>
              <a:rPr lang="zh-CN" altLang="en-US" dirty="0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、引入阶段和类型等度量指标进行了分析，才能正确评估产品是否可发布。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9361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转场页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1215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0675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9036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文档存放在</a:t>
            </a:r>
            <a:r>
              <a:rPr kumimoji="1" lang="en-US" altLang="zh-CN" dirty="0" err="1"/>
              <a:t>gitlab</a:t>
            </a:r>
            <a:r>
              <a:rPr kumimoji="1" lang="zh-CN" altLang="en-US" dirty="0"/>
              <a:t>上集中管理，以项目归类，非常方便查询，可以实现开发、测试人员多人协助维护 ，文档变更都有记录，可追溯修改历史，接口文档更新后，</a:t>
            </a:r>
            <a:r>
              <a:rPr kumimoji="1" lang="en-US" altLang="zh-CN" dirty="0"/>
              <a:t>nirvana</a:t>
            </a:r>
            <a:r>
              <a:rPr kumimoji="1" lang="zh-CN" altLang="en-US" dirty="0"/>
              <a:t>即刻更新。</a:t>
            </a: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520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" dirty="0">
                <a:solidFill>
                  <a:srgbClr val="172B4D"/>
                </a:solidFill>
                <a:latin typeface="+mn-ea"/>
              </a:rPr>
              <a:t>互联网</a:t>
            </a:r>
            <a:r>
              <a:rPr lang="zh-CN" altLang="en-US" dirty="0">
                <a:solidFill>
                  <a:srgbClr val="172B4D"/>
                </a:solidFill>
                <a:latin typeface="+mn-ea"/>
              </a:rPr>
              <a:t>行业标准规范，</a:t>
            </a:r>
            <a:r>
              <a:rPr lang="en" altLang="zh-CN" dirty="0" err="1">
                <a:solidFill>
                  <a:srgbClr val="172B4D"/>
                </a:solidFill>
                <a:latin typeface="+mn-ea"/>
              </a:rPr>
              <a:t>OpenAPI</a:t>
            </a:r>
            <a:r>
              <a:rPr lang="en" altLang="zh-CN" dirty="0">
                <a:solidFill>
                  <a:srgbClr val="172B4D"/>
                </a:solidFill>
                <a:latin typeface="+mn-ea"/>
              </a:rPr>
              <a:t> Specification(OAS)</a:t>
            </a:r>
            <a:r>
              <a:rPr lang="zh-CN" altLang="en-US" dirty="0">
                <a:solidFill>
                  <a:srgbClr val="172B4D"/>
                </a:solidFill>
                <a:latin typeface="+mn-ea"/>
              </a:rPr>
              <a:t>，它定义了一个标准的、语言无关的 </a:t>
            </a:r>
            <a:r>
              <a:rPr lang="en" altLang="zh-CN" dirty="0">
                <a:solidFill>
                  <a:srgbClr val="172B4D"/>
                </a:solidFill>
                <a:latin typeface="+mn-ea"/>
              </a:rPr>
              <a:t>RESTful API </a:t>
            </a:r>
            <a:r>
              <a:rPr lang="zh-CN" altLang="en-US" dirty="0">
                <a:solidFill>
                  <a:srgbClr val="172B4D"/>
                </a:solidFill>
                <a:latin typeface="+mn-ea"/>
              </a:rPr>
              <a:t>描述格式，支持规范版本</a:t>
            </a:r>
            <a:r>
              <a:rPr lang="en-US" altLang="zh-CN" dirty="0">
                <a:solidFill>
                  <a:srgbClr val="172B4D"/>
                </a:solidFill>
                <a:latin typeface="+mn-ea"/>
              </a:rPr>
              <a:t>3.0</a:t>
            </a:r>
            <a:r>
              <a:rPr lang="zh-CN" altLang="en-US" dirty="0">
                <a:solidFill>
                  <a:srgbClr val="172B4D"/>
                </a:solidFill>
                <a:latin typeface="+mn-ea"/>
              </a:rPr>
              <a:t> 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2156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不必重复造轮子，在前人基础上造车，用经过认证的框架，使平台更加稳定，并且可以</a:t>
            </a:r>
            <a:r>
              <a:rPr lang="zh-CN" altLang="en-US" sz="1200" kern="1200" dirty="0">
                <a:solidFill>
                  <a:srgbClr val="172B4D"/>
                </a:solidFill>
                <a:latin typeface="+mn-ea"/>
                <a:ea typeface="+mn-ea"/>
                <a:cs typeface="+mn-cs"/>
                <a:sym typeface="DengXian"/>
              </a:rPr>
              <a:t>轻松实现 </a:t>
            </a:r>
            <a:r>
              <a:rPr lang="en" altLang="zh-CN" sz="1200" kern="1200" dirty="0">
                <a:solidFill>
                  <a:srgbClr val="172B4D"/>
                </a:solidFill>
                <a:latin typeface="+mn-ea"/>
                <a:ea typeface="+mn-ea"/>
                <a:cs typeface="+mn-cs"/>
                <a:sym typeface="DengXian"/>
              </a:rPr>
              <a:t>HTTP(S) </a:t>
            </a:r>
            <a:r>
              <a:rPr lang="zh-CN" altLang="en-US" sz="1200" kern="1200" dirty="0">
                <a:solidFill>
                  <a:srgbClr val="172B4D"/>
                </a:solidFill>
                <a:latin typeface="+mn-ea"/>
                <a:ea typeface="+mn-ea"/>
                <a:cs typeface="+mn-cs"/>
                <a:sym typeface="DengXian"/>
              </a:rPr>
              <a:t>的各种测试，满足自动化测试、性能测试、线上监控、持续集成等多种测试需求。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091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自动生成测试用例模版，只需要自己添加相关参数，减少重复劳动，提高效率，让测试爱上写用例，并且支持测试用例调试功能，摒弃了需要先调试接口，接口正确后，再根据接口写测试用例的传统模式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61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导览页</a:t>
            </a:r>
            <a:endParaRPr lang="en-US" altLang="zh-CN" sz="1200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行数过多时可改为两列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9249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rgbClr val="172B4D"/>
                </a:solidFill>
                <a:latin typeface="+mn-ea"/>
                <a:ea typeface="+mn-ea"/>
                <a:cs typeface="+mn-cs"/>
                <a:sym typeface="DengXian"/>
              </a:rPr>
              <a:t>UI</a:t>
            </a:r>
            <a:r>
              <a:rPr lang="zh-CN" altLang="en-US" sz="1200" kern="1200" dirty="0">
                <a:solidFill>
                  <a:srgbClr val="172B4D"/>
                </a:solidFill>
                <a:latin typeface="+mn-ea"/>
                <a:ea typeface="+mn-ea"/>
                <a:cs typeface="+mn-cs"/>
                <a:sym typeface="DengXian"/>
              </a:rPr>
              <a:t>界面来管理测试用例，目录结构，让测试不会迷失在测试用例的海洋中，把更多的关注点放在测试数据的构建上。</a:t>
            </a:r>
            <a:endParaRPr lang="zh-CN" altLang="en-US" sz="1200" kern="1200" dirty="0">
              <a:solidFill>
                <a:schemeClr val="tx1"/>
              </a:solidFill>
              <a:latin typeface="+mn-ea"/>
              <a:ea typeface="+mn-ea"/>
              <a:cs typeface="+mn-cs"/>
              <a:sym typeface="DengXian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74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转场页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180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启禁用功能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8816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启禁用功能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901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6380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Log+console</a:t>
            </a:r>
            <a:r>
              <a:rPr kumimoji="1" lang="zh-CN" altLang="en-US" dirty="0"/>
              <a:t>，提供更多执行结果，快速定位问题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2689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转场页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8317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转场页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563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通用封底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52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转场页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964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内容页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254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内容页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920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为什么会有</a:t>
            </a:r>
            <a:r>
              <a:rPr kumimoji="1" lang="en-US" altLang="zh-CN" dirty="0"/>
              <a:t>nirvana</a:t>
            </a:r>
            <a:r>
              <a:rPr kumimoji="1" lang="zh-CN" altLang="en-US" dirty="0"/>
              <a:t>，我想大家应该都能猜到答案，我们每个人实际工作中都会遇到困难，会思考怎样去攻克这些困难，后续工作如何避免同样的难题出现，这些困难也可以称之为痛点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374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为什么会有</a:t>
            </a:r>
            <a:r>
              <a:rPr kumimoji="1" lang="en-US" altLang="zh-CN" dirty="0"/>
              <a:t>nirvana</a:t>
            </a:r>
            <a:r>
              <a:rPr kumimoji="1" lang="zh-CN" altLang="en-US" dirty="0"/>
              <a:t>，我想大家应该都能猜到答案，我们每个人实际工作中都会遇到困难，会思考怎样去攻克这些困难，后续工作如何避免同样的难题出现，这些困难也可以称之为痛点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344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接口文档有各种维护方式，如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wiki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、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word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、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gitlab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、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swagger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、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Apidoc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，甚至没有接口文档靠交流工具和口述，再者每个开发提供的接口文档存放位置不同，需要记住大量的接口文档信息，这无疑都给工作增加了不必要的负担，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DengXian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397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接口文档有各种维护方式，如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wiki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、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word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、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gitlab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、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swagger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、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Apidoc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DengXian"/>
              </a:rPr>
              <a:t>，甚至没有接口文档靠交流工具和口述，再者每个开发提供的接口文档存放位置不同，需要记住大量的接口文档信息，这无疑都给工作增加了不必要的负担，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DengXian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B8BC-0112-4344-80D4-7DD9A991135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45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览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X Image" descr="图片包含 游戏机, 画&#10;&#10;描述已自动生成">
            <a:extLst>
              <a:ext uri="{FF2B5EF4-FFF2-40B4-BE49-F238E27FC236}">
                <a16:creationId xmlns:a16="http://schemas.microsoft.com/office/drawing/2014/main" id="{62FF53D9-1A99-4855-A138-4D4C88A33A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354" y="391296"/>
            <a:ext cx="6083645" cy="6083645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9911CF5-BD44-498F-897F-9C1FC72EC24B}"/>
              </a:ext>
            </a:extLst>
          </p:cNvPr>
          <p:cNvSpPr txBox="1"/>
          <p:nvPr userDrawn="1"/>
        </p:nvSpPr>
        <p:spPr>
          <a:xfrm>
            <a:off x="746979" y="1348485"/>
            <a:ext cx="18774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2200" b="1">
                <a:solidFill>
                  <a:srgbClr val="1B1C1D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zh-CN" altLang="en-US" sz="3300" dirty="0"/>
              <a:t>内容大纲</a:t>
            </a: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9F063AE-7538-460D-927F-74762F7A0962}"/>
              </a:ext>
            </a:extLst>
          </p:cNvPr>
          <p:cNvSpPr/>
          <p:nvPr userDrawn="1"/>
        </p:nvSpPr>
        <p:spPr>
          <a:xfrm>
            <a:off x="1523516" y="2137353"/>
            <a:ext cx="1008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Made By DaoCloud">
            <a:extLst>
              <a:ext uri="{FF2B5EF4-FFF2-40B4-BE49-F238E27FC236}">
                <a16:creationId xmlns:a16="http://schemas.microsoft.com/office/drawing/2014/main" id="{B1E2A14A-3981-466C-9A61-787B20769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637" y="6387526"/>
            <a:ext cx="1128713" cy="153046"/>
          </a:xfrm>
          <a:prstGeom prst="rect">
            <a:avLst/>
          </a:prstGeom>
        </p:spPr>
      </p:pic>
      <p:pic>
        <p:nvPicPr>
          <p:cNvPr id="13" name="Digital X Logo">
            <a:extLst>
              <a:ext uri="{FF2B5EF4-FFF2-40B4-BE49-F238E27FC236}">
                <a16:creationId xmlns:a16="http://schemas.microsoft.com/office/drawing/2014/main" id="{E2A47047-8A19-48F9-BE47-63DD6A51C7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95" y="6345786"/>
            <a:ext cx="786200" cy="25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4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X Image" descr="图片包含 游戏机&#10;&#10;描述已自动生成">
            <a:extLst>
              <a:ext uri="{FF2B5EF4-FFF2-40B4-BE49-F238E27FC236}">
                <a16:creationId xmlns:a16="http://schemas.microsoft.com/office/drawing/2014/main" id="{EA71D395-1264-40F7-BD0D-D929A677A7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355" y="391296"/>
            <a:ext cx="6083645" cy="6083645"/>
          </a:xfrm>
          <a:prstGeom prst="rect">
            <a:avLst/>
          </a:prstGeom>
        </p:spPr>
      </p:pic>
      <p:sp>
        <p:nvSpPr>
          <p:cNvPr id="7" name="Triangle">
            <a:extLst>
              <a:ext uri="{FF2B5EF4-FFF2-40B4-BE49-F238E27FC236}">
                <a16:creationId xmlns:a16="http://schemas.microsoft.com/office/drawing/2014/main" id="{69A508D1-19AC-4910-95F8-5B34A0A76597}"/>
              </a:ext>
            </a:extLst>
          </p:cNvPr>
          <p:cNvSpPr/>
          <p:nvPr userDrawn="1"/>
        </p:nvSpPr>
        <p:spPr>
          <a:xfrm flipH="1">
            <a:off x="511628" y="1382486"/>
            <a:ext cx="533400" cy="533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Made By DaoCloud">
            <a:extLst>
              <a:ext uri="{FF2B5EF4-FFF2-40B4-BE49-F238E27FC236}">
                <a16:creationId xmlns:a16="http://schemas.microsoft.com/office/drawing/2014/main" id="{5C6F2D5A-A133-4C22-9AA2-163F41C74A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637" y="6387526"/>
            <a:ext cx="1128713" cy="153046"/>
          </a:xfrm>
          <a:prstGeom prst="rect">
            <a:avLst/>
          </a:prstGeom>
        </p:spPr>
      </p:pic>
      <p:pic>
        <p:nvPicPr>
          <p:cNvPr id="10" name="Digital X Logo">
            <a:extLst>
              <a:ext uri="{FF2B5EF4-FFF2-40B4-BE49-F238E27FC236}">
                <a16:creationId xmlns:a16="http://schemas.microsoft.com/office/drawing/2014/main" id="{AEA8575D-DA17-449F-84DC-332CC388B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95" y="6345786"/>
            <a:ext cx="786200" cy="25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de By DaoCloud">
            <a:extLst>
              <a:ext uri="{FF2B5EF4-FFF2-40B4-BE49-F238E27FC236}">
                <a16:creationId xmlns:a16="http://schemas.microsoft.com/office/drawing/2014/main" id="{004FCD23-294C-43CF-9BB9-EC91E66A0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637" y="6387526"/>
            <a:ext cx="1128713" cy="153046"/>
          </a:xfrm>
          <a:prstGeom prst="rect">
            <a:avLst/>
          </a:prstGeom>
        </p:spPr>
      </p:pic>
      <p:pic>
        <p:nvPicPr>
          <p:cNvPr id="7" name="Digital X Logo">
            <a:extLst>
              <a:ext uri="{FF2B5EF4-FFF2-40B4-BE49-F238E27FC236}">
                <a16:creationId xmlns:a16="http://schemas.microsoft.com/office/drawing/2014/main" id="{83B01E6E-242E-414C-AF70-7887CB2C2A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95" y="6345786"/>
            <a:ext cx="786200" cy="2559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A1EDC0-04EE-F54C-BAD6-31C67DB9D3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120523" y="250950"/>
            <a:ext cx="320770" cy="3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59" userDrawn="1">
          <p15:clr>
            <a:srgbClr val="FBAE40"/>
          </p15:clr>
        </p15:guide>
        <p15:guide id="2" orient="horz" pos="561" userDrawn="1">
          <p15:clr>
            <a:srgbClr val="FBAE40"/>
          </p15:clr>
        </p15:guide>
        <p15:guide id="3" pos="323" userDrawn="1">
          <p15:clr>
            <a:srgbClr val="FBAE40"/>
          </p15:clr>
        </p15:guide>
        <p15:guide id="4" pos="7357" userDrawn="1">
          <p15:clr>
            <a:srgbClr val="FBAE40"/>
          </p15:clr>
        </p15:guide>
        <p15:guide id="5" pos="3840" userDrawn="1">
          <p15:clr>
            <a:srgbClr val="FBAE40"/>
          </p15:clr>
        </p15:guide>
        <p15:guide id="6" pos="4160" userDrawn="1">
          <p15:clr>
            <a:srgbClr val="FBAE40"/>
          </p15:clr>
        </p15:guide>
        <p15:guide id="7" pos="4479" userDrawn="1">
          <p15:clr>
            <a:srgbClr val="FBAE40"/>
          </p15:clr>
        </p15:guide>
        <p15:guide id="8" pos="4799" userDrawn="1">
          <p15:clr>
            <a:srgbClr val="FBAE40"/>
          </p15:clr>
        </p15:guide>
        <p15:guide id="9" pos="5119" userDrawn="1">
          <p15:clr>
            <a:srgbClr val="FBAE40"/>
          </p15:clr>
        </p15:guide>
        <p15:guide id="10" pos="5439" userDrawn="1">
          <p15:clr>
            <a:srgbClr val="FBAE40"/>
          </p15:clr>
        </p15:guide>
        <p15:guide id="11" pos="5758" userDrawn="1">
          <p15:clr>
            <a:srgbClr val="FBAE40"/>
          </p15:clr>
        </p15:guide>
        <p15:guide id="12" pos="6078" userDrawn="1">
          <p15:clr>
            <a:srgbClr val="FBAE40"/>
          </p15:clr>
        </p15:guide>
        <p15:guide id="13" pos="6398" userDrawn="1">
          <p15:clr>
            <a:srgbClr val="FBAE40"/>
          </p15:clr>
        </p15:guide>
        <p15:guide id="14" pos="7037" userDrawn="1">
          <p15:clr>
            <a:srgbClr val="FBAE40"/>
          </p15:clr>
        </p15:guide>
        <p15:guide id="15" pos="6718" userDrawn="1">
          <p15:clr>
            <a:srgbClr val="FBAE40"/>
          </p15:clr>
        </p15:guide>
        <p15:guide id="16" pos="3520" userDrawn="1">
          <p15:clr>
            <a:srgbClr val="FBAE40"/>
          </p15:clr>
        </p15:guide>
        <p15:guide id="17" pos="3201" userDrawn="1">
          <p15:clr>
            <a:srgbClr val="FBAE40"/>
          </p15:clr>
        </p15:guide>
        <p15:guide id="18" pos="2881" userDrawn="1">
          <p15:clr>
            <a:srgbClr val="FBAE40"/>
          </p15:clr>
        </p15:guide>
        <p15:guide id="19" pos="2561" userDrawn="1">
          <p15:clr>
            <a:srgbClr val="FBAE40"/>
          </p15:clr>
        </p15:guide>
        <p15:guide id="20" pos="2241" userDrawn="1">
          <p15:clr>
            <a:srgbClr val="FBAE40"/>
          </p15:clr>
        </p15:guide>
        <p15:guide id="21" pos="1922" userDrawn="1">
          <p15:clr>
            <a:srgbClr val="FBAE40"/>
          </p15:clr>
        </p15:guide>
        <p15:guide id="22" pos="1602" userDrawn="1">
          <p15:clr>
            <a:srgbClr val="FBAE40"/>
          </p15:clr>
        </p15:guide>
        <p15:guide id="23" pos="1282" userDrawn="1">
          <p15:clr>
            <a:srgbClr val="FBAE40"/>
          </p15:clr>
        </p15:guide>
        <p15:guide id="24" pos="643" userDrawn="1">
          <p15:clr>
            <a:srgbClr val="FBAE40"/>
          </p15:clr>
        </p15:guide>
        <p15:guide id="25" pos="962" userDrawn="1">
          <p15:clr>
            <a:srgbClr val="FBAE40"/>
          </p15:clr>
        </p15:guide>
        <p15:guide id="26" orient="horz" pos="2160" userDrawn="1">
          <p15:clr>
            <a:srgbClr val="FBAE40"/>
          </p15:clr>
        </p15:guide>
        <p15:guide id="27" orient="horz" pos="2480" userDrawn="1">
          <p15:clr>
            <a:srgbClr val="FBAE40"/>
          </p15:clr>
        </p15:guide>
        <p15:guide id="28" orient="horz" pos="3119" userDrawn="1">
          <p15:clr>
            <a:srgbClr val="FBAE40"/>
          </p15:clr>
        </p15:guide>
        <p15:guide id="29" orient="horz" pos="2799" userDrawn="1">
          <p15:clr>
            <a:srgbClr val="FBAE40"/>
          </p15:clr>
        </p15:guide>
        <p15:guide id="30" orient="horz" pos="3439" userDrawn="1">
          <p15:clr>
            <a:srgbClr val="FBAE40"/>
          </p15:clr>
        </p15:guide>
        <p15:guide id="31" orient="horz" pos="1840" userDrawn="1">
          <p15:clr>
            <a:srgbClr val="FBAE40"/>
          </p15:clr>
        </p15:guide>
        <p15:guide id="32" orient="horz" pos="1521" userDrawn="1">
          <p15:clr>
            <a:srgbClr val="FBAE40"/>
          </p15:clr>
        </p15:guide>
        <p15:guide id="33" orient="horz" pos="1200" userDrawn="1">
          <p15:clr>
            <a:srgbClr val="FBAE40"/>
          </p15:clr>
        </p15:guide>
        <p15:guide id="34" orient="horz" pos="89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02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览页+水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X Image" descr="图片包含 游戏机, 画&#10;&#10;描述已自动生成">
            <a:extLst>
              <a:ext uri="{FF2B5EF4-FFF2-40B4-BE49-F238E27FC236}">
                <a16:creationId xmlns:a16="http://schemas.microsoft.com/office/drawing/2014/main" id="{62FF53D9-1A99-4855-A138-4D4C88A33A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354" y="391296"/>
            <a:ext cx="6083645" cy="6083645"/>
          </a:xfrm>
          <a:prstGeom prst="rect">
            <a:avLst/>
          </a:prstGeom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19F063AE-7538-460D-927F-74762F7A0962}"/>
              </a:ext>
            </a:extLst>
          </p:cNvPr>
          <p:cNvSpPr/>
          <p:nvPr userDrawn="1"/>
        </p:nvSpPr>
        <p:spPr>
          <a:xfrm>
            <a:off x="1523516" y="2137353"/>
            <a:ext cx="1008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800E543-57BA-4050-9DBE-09B90DD60AE9}"/>
              </a:ext>
            </a:extLst>
          </p:cNvPr>
          <p:cNvSpPr txBox="1"/>
          <p:nvPr userDrawn="1"/>
        </p:nvSpPr>
        <p:spPr>
          <a:xfrm>
            <a:off x="746979" y="1348485"/>
            <a:ext cx="18774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2200" b="1">
                <a:solidFill>
                  <a:srgbClr val="1B1C1D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zh-CN" altLang="en-US" sz="3300" dirty="0"/>
              <a:t>内容大纲</a:t>
            </a:r>
          </a:p>
        </p:txBody>
      </p:sp>
      <p:pic>
        <p:nvPicPr>
          <p:cNvPr id="10" name="Made By DaoCloud">
            <a:extLst>
              <a:ext uri="{FF2B5EF4-FFF2-40B4-BE49-F238E27FC236}">
                <a16:creationId xmlns:a16="http://schemas.microsoft.com/office/drawing/2014/main" id="{A155C87C-9C56-47DF-A8C4-778ABD7604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637" y="6387526"/>
            <a:ext cx="1128713" cy="153046"/>
          </a:xfrm>
          <a:prstGeom prst="rect">
            <a:avLst/>
          </a:prstGeom>
        </p:spPr>
      </p:pic>
      <p:pic>
        <p:nvPicPr>
          <p:cNvPr id="11" name="Digital X Logo">
            <a:extLst>
              <a:ext uri="{FF2B5EF4-FFF2-40B4-BE49-F238E27FC236}">
                <a16:creationId xmlns:a16="http://schemas.microsoft.com/office/drawing/2014/main" id="{541285C9-1CBA-4545-87CE-6ED3DD3F2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95" y="6345786"/>
            <a:ext cx="786200" cy="255972"/>
          </a:xfrm>
          <a:prstGeom prst="rect">
            <a:avLst/>
          </a:prstGeom>
        </p:spPr>
      </p:pic>
      <p:pic>
        <p:nvPicPr>
          <p:cNvPr id="8" name="Watermark" descr="手机屏幕的截图&#10;&#10;描述已自动生成">
            <a:extLst>
              <a:ext uri="{FF2B5EF4-FFF2-40B4-BE49-F238E27FC236}">
                <a16:creationId xmlns:a16="http://schemas.microsoft.com/office/drawing/2014/main" id="{2B426440-AD8C-4D10-969A-8C8E8817C56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+水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X Image" descr="图片包含 游戏机&#10;&#10;描述已自动生成">
            <a:extLst>
              <a:ext uri="{FF2B5EF4-FFF2-40B4-BE49-F238E27FC236}">
                <a16:creationId xmlns:a16="http://schemas.microsoft.com/office/drawing/2014/main" id="{EA71D395-1264-40F7-BD0D-D929A677A7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355" y="391296"/>
            <a:ext cx="6083645" cy="6083645"/>
          </a:xfrm>
          <a:prstGeom prst="rect">
            <a:avLst/>
          </a:prstGeom>
        </p:spPr>
      </p:pic>
      <p:sp>
        <p:nvSpPr>
          <p:cNvPr id="7" name="Triangle">
            <a:extLst>
              <a:ext uri="{FF2B5EF4-FFF2-40B4-BE49-F238E27FC236}">
                <a16:creationId xmlns:a16="http://schemas.microsoft.com/office/drawing/2014/main" id="{69A508D1-19AC-4910-95F8-5B34A0A76597}"/>
              </a:ext>
            </a:extLst>
          </p:cNvPr>
          <p:cNvSpPr/>
          <p:nvPr userDrawn="1"/>
        </p:nvSpPr>
        <p:spPr>
          <a:xfrm flipH="1">
            <a:off x="511628" y="1382486"/>
            <a:ext cx="533400" cy="533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Made By DaoCloud">
            <a:extLst>
              <a:ext uri="{FF2B5EF4-FFF2-40B4-BE49-F238E27FC236}">
                <a16:creationId xmlns:a16="http://schemas.microsoft.com/office/drawing/2014/main" id="{FA8513FF-2DC5-4CCC-BD39-946A3AAD01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637" y="6387526"/>
            <a:ext cx="1128713" cy="153046"/>
          </a:xfrm>
          <a:prstGeom prst="rect">
            <a:avLst/>
          </a:prstGeom>
        </p:spPr>
      </p:pic>
      <p:pic>
        <p:nvPicPr>
          <p:cNvPr id="12" name="Digital X Logo">
            <a:extLst>
              <a:ext uri="{FF2B5EF4-FFF2-40B4-BE49-F238E27FC236}">
                <a16:creationId xmlns:a16="http://schemas.microsoft.com/office/drawing/2014/main" id="{F865BBD7-CD14-4DAE-BBB9-A40AB917F1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95" y="6345786"/>
            <a:ext cx="786200" cy="255972"/>
          </a:xfrm>
          <a:prstGeom prst="rect">
            <a:avLst/>
          </a:prstGeom>
        </p:spPr>
      </p:pic>
      <p:pic>
        <p:nvPicPr>
          <p:cNvPr id="8" name="Watermark" descr="手机屏幕的截图&#10;&#10;描述已自动生成">
            <a:extLst>
              <a:ext uri="{FF2B5EF4-FFF2-40B4-BE49-F238E27FC236}">
                <a16:creationId xmlns:a16="http://schemas.microsoft.com/office/drawing/2014/main" id="{33EEA5D2-1E9A-4D29-81DD-AD519C2290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+水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de By DaoCloud">
            <a:extLst>
              <a:ext uri="{FF2B5EF4-FFF2-40B4-BE49-F238E27FC236}">
                <a16:creationId xmlns:a16="http://schemas.microsoft.com/office/drawing/2014/main" id="{D9A65A63-4C5E-4F89-A5DB-BEEDF7752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637" y="6387526"/>
            <a:ext cx="1128713" cy="153046"/>
          </a:xfrm>
          <a:prstGeom prst="rect">
            <a:avLst/>
          </a:prstGeom>
        </p:spPr>
      </p:pic>
      <p:pic>
        <p:nvPicPr>
          <p:cNvPr id="8" name="Digital X Logo">
            <a:extLst>
              <a:ext uri="{FF2B5EF4-FFF2-40B4-BE49-F238E27FC236}">
                <a16:creationId xmlns:a16="http://schemas.microsoft.com/office/drawing/2014/main" id="{94E50BB4-B483-4D98-89DE-1257B28EE8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95" y="6345786"/>
            <a:ext cx="786200" cy="255972"/>
          </a:xfrm>
          <a:prstGeom prst="rect">
            <a:avLst/>
          </a:prstGeom>
        </p:spPr>
      </p:pic>
      <p:pic>
        <p:nvPicPr>
          <p:cNvPr id="6" name="Watermark" descr="手机屏幕的截图&#10;&#10;描述已自动生成">
            <a:extLst>
              <a:ext uri="{FF2B5EF4-FFF2-40B4-BE49-F238E27FC236}">
                <a16:creationId xmlns:a16="http://schemas.microsoft.com/office/drawing/2014/main" id="{787F4679-D411-48BB-9DF4-C6E9FC8380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59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59">
          <p15:clr>
            <a:srgbClr val="FBAE40"/>
          </p15:clr>
        </p15:guide>
        <p15:guide id="2" orient="horz" pos="561">
          <p15:clr>
            <a:srgbClr val="FBAE40"/>
          </p15:clr>
        </p15:guide>
        <p15:guide id="3" pos="323">
          <p15:clr>
            <a:srgbClr val="FBAE40"/>
          </p15:clr>
        </p15:guide>
        <p15:guide id="4" pos="7357">
          <p15:clr>
            <a:srgbClr val="FBAE40"/>
          </p15:clr>
        </p15:guide>
        <p15:guide id="5" pos="3840">
          <p15:clr>
            <a:srgbClr val="FBAE40"/>
          </p15:clr>
        </p15:guide>
        <p15:guide id="6" pos="4160">
          <p15:clr>
            <a:srgbClr val="FBAE40"/>
          </p15:clr>
        </p15:guide>
        <p15:guide id="7" pos="4479">
          <p15:clr>
            <a:srgbClr val="FBAE40"/>
          </p15:clr>
        </p15:guide>
        <p15:guide id="8" pos="4799">
          <p15:clr>
            <a:srgbClr val="FBAE40"/>
          </p15:clr>
        </p15:guide>
        <p15:guide id="9" pos="5119">
          <p15:clr>
            <a:srgbClr val="FBAE40"/>
          </p15:clr>
        </p15:guide>
        <p15:guide id="10" pos="5439">
          <p15:clr>
            <a:srgbClr val="FBAE40"/>
          </p15:clr>
        </p15:guide>
        <p15:guide id="11" pos="5758">
          <p15:clr>
            <a:srgbClr val="FBAE40"/>
          </p15:clr>
        </p15:guide>
        <p15:guide id="12" pos="6078">
          <p15:clr>
            <a:srgbClr val="FBAE40"/>
          </p15:clr>
        </p15:guide>
        <p15:guide id="13" pos="6398">
          <p15:clr>
            <a:srgbClr val="FBAE40"/>
          </p15:clr>
        </p15:guide>
        <p15:guide id="14" pos="7037">
          <p15:clr>
            <a:srgbClr val="FBAE40"/>
          </p15:clr>
        </p15:guide>
        <p15:guide id="15" pos="6718">
          <p15:clr>
            <a:srgbClr val="FBAE40"/>
          </p15:clr>
        </p15:guide>
        <p15:guide id="16" pos="3520">
          <p15:clr>
            <a:srgbClr val="FBAE40"/>
          </p15:clr>
        </p15:guide>
        <p15:guide id="17" pos="3201">
          <p15:clr>
            <a:srgbClr val="FBAE40"/>
          </p15:clr>
        </p15:guide>
        <p15:guide id="18" pos="2881">
          <p15:clr>
            <a:srgbClr val="FBAE40"/>
          </p15:clr>
        </p15:guide>
        <p15:guide id="19" pos="2561">
          <p15:clr>
            <a:srgbClr val="FBAE40"/>
          </p15:clr>
        </p15:guide>
        <p15:guide id="20" pos="2241">
          <p15:clr>
            <a:srgbClr val="FBAE40"/>
          </p15:clr>
        </p15:guide>
        <p15:guide id="21" pos="1922">
          <p15:clr>
            <a:srgbClr val="FBAE40"/>
          </p15:clr>
        </p15:guide>
        <p15:guide id="22" pos="1602">
          <p15:clr>
            <a:srgbClr val="FBAE40"/>
          </p15:clr>
        </p15:guide>
        <p15:guide id="23" pos="1282">
          <p15:clr>
            <a:srgbClr val="FBAE40"/>
          </p15:clr>
        </p15:guide>
        <p15:guide id="24" pos="643">
          <p15:clr>
            <a:srgbClr val="FBAE40"/>
          </p15:clr>
        </p15:guide>
        <p15:guide id="25" pos="962">
          <p15:clr>
            <a:srgbClr val="FBAE40"/>
          </p15:clr>
        </p15:guide>
        <p15:guide id="26" orient="horz" pos="2160">
          <p15:clr>
            <a:srgbClr val="FBAE40"/>
          </p15:clr>
        </p15:guide>
        <p15:guide id="27" orient="horz" pos="2480">
          <p15:clr>
            <a:srgbClr val="FBAE40"/>
          </p15:clr>
        </p15:guide>
        <p15:guide id="28" orient="horz" pos="3119">
          <p15:clr>
            <a:srgbClr val="FBAE40"/>
          </p15:clr>
        </p15:guide>
        <p15:guide id="29" orient="horz" pos="2799">
          <p15:clr>
            <a:srgbClr val="FBAE40"/>
          </p15:clr>
        </p15:guide>
        <p15:guide id="30" orient="horz" pos="3439">
          <p15:clr>
            <a:srgbClr val="FBAE40"/>
          </p15:clr>
        </p15:guide>
        <p15:guide id="31" orient="horz" pos="1840">
          <p15:clr>
            <a:srgbClr val="FBAE40"/>
          </p15:clr>
        </p15:guide>
        <p15:guide id="32" orient="horz" pos="1521">
          <p15:clr>
            <a:srgbClr val="FBAE40"/>
          </p15:clr>
        </p15:guide>
        <p15:guide id="33" orient="horz" pos="1200">
          <p15:clr>
            <a:srgbClr val="FBAE40"/>
          </p15:clr>
        </p15:guide>
        <p15:guide id="34" orient="horz" pos="89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+水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termark" descr="手机屏幕的截图&#10;&#10;描述已自动生成">
            <a:extLst>
              <a:ext uri="{FF2B5EF4-FFF2-40B4-BE49-F238E27FC236}">
                <a16:creationId xmlns:a16="http://schemas.microsoft.com/office/drawing/2014/main" id="{B66F6F12-998E-4373-83D8-47B05E15EF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6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88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79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4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87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riangles" descr="图片包含 游戏机, 钟表&#10;&#10;描述已自动生成">
            <a:extLst>
              <a:ext uri="{FF2B5EF4-FFF2-40B4-BE49-F238E27FC236}">
                <a16:creationId xmlns:a16="http://schemas.microsoft.com/office/drawing/2014/main" id="{6953ED68-408B-46A7-8C44-7A13F9D175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2" name="Made By DaoCloud">
            <a:extLst>
              <a:ext uri="{FF2B5EF4-FFF2-40B4-BE49-F238E27FC236}">
                <a16:creationId xmlns:a16="http://schemas.microsoft.com/office/drawing/2014/main" id="{8D12960B-2012-42CE-A156-1678463F4C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637" y="6387526"/>
            <a:ext cx="1128713" cy="153046"/>
          </a:xfrm>
          <a:prstGeom prst="rect">
            <a:avLst/>
          </a:prstGeom>
        </p:spPr>
      </p:pic>
      <p:sp>
        <p:nvSpPr>
          <p:cNvPr id="6" name="DaoCloud · 船长计划">
            <a:extLst>
              <a:ext uri="{FF2B5EF4-FFF2-40B4-BE49-F238E27FC236}">
                <a16:creationId xmlns:a16="http://schemas.microsoft.com/office/drawing/2014/main" id="{87C9AF2B-ACB5-8646-843A-A873BF0BB2AD}"/>
              </a:ext>
            </a:extLst>
          </p:cNvPr>
          <p:cNvSpPr txBox="1"/>
          <p:nvPr/>
        </p:nvSpPr>
        <p:spPr>
          <a:xfrm>
            <a:off x="602267" y="2277786"/>
            <a:ext cx="5881810" cy="101565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36" tIns="91436" rIns="91436" bIns="91436">
            <a:spAutoFit/>
          </a:bodyPr>
          <a:lstStyle/>
          <a:p>
            <a:pPr algn="r">
              <a:defRPr sz="7300"/>
            </a:pPr>
            <a:r>
              <a:rPr lang="en-US" altLang="zh-CN" sz="5400" b="1" dirty="0">
                <a:latin typeface="DIN Condensed" pitchFamily="2" charset="0"/>
              </a:rPr>
              <a:t>Nirvana</a:t>
            </a:r>
            <a:r>
              <a:rPr lang="en-US" sz="5400" dirty="0">
                <a:latin typeface="DIN Condensed" pitchFamily="2" charset="0"/>
              </a:rPr>
              <a:t> </a:t>
            </a:r>
            <a:r>
              <a:rPr sz="4000" dirty="0"/>
              <a:t>· </a:t>
            </a:r>
            <a:r>
              <a:rPr lang="zh-CN" altLang="en-US" sz="4000" dirty="0"/>
              <a:t>接口治理平台</a:t>
            </a:r>
            <a:endParaRPr sz="4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E5D5C2-2ACD-0243-8291-E7A3AD069471}"/>
              </a:ext>
            </a:extLst>
          </p:cNvPr>
          <p:cNvSpPr txBox="1"/>
          <p:nvPr/>
        </p:nvSpPr>
        <p:spPr>
          <a:xfrm>
            <a:off x="3273287" y="3293441"/>
            <a:ext cx="412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DIN Condensed" pitchFamily="2" charset="0"/>
              </a:rPr>
              <a:t>Interface </a:t>
            </a:r>
            <a:r>
              <a:rPr kumimoji="1" lang="en" altLang="zh-CN" sz="2000" dirty="0">
                <a:latin typeface="DIN Condensed" pitchFamily="2" charset="0"/>
              </a:rPr>
              <a:t>governance</a:t>
            </a:r>
            <a:r>
              <a:rPr kumimoji="1" lang="en" altLang="zh-CN" dirty="0">
                <a:latin typeface="DIN Condensed" pitchFamily="2" charset="0"/>
              </a:rPr>
              <a:t> platform</a:t>
            </a:r>
            <a:endParaRPr kumimoji="1" lang="zh-CN" altLang="en-US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46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>
            <a:extLst>
              <a:ext uri="{FF2B5EF4-FFF2-40B4-BE49-F238E27FC236}">
                <a16:creationId xmlns:a16="http://schemas.microsoft.com/office/drawing/2014/main" id="{B04A8C83-4433-CE48-AE61-A3743A97A648}"/>
              </a:ext>
            </a:extLst>
          </p:cNvPr>
          <p:cNvSpPr/>
          <p:nvPr/>
        </p:nvSpPr>
        <p:spPr>
          <a:xfrm>
            <a:off x="4774881" y="1807769"/>
            <a:ext cx="3007895" cy="2827422"/>
          </a:xfrm>
          <a:prstGeom prst="diamond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8815C9-07C3-0F45-AA23-0CB4F932D09E}"/>
              </a:ext>
            </a:extLst>
          </p:cNvPr>
          <p:cNvSpPr/>
          <p:nvPr/>
        </p:nvSpPr>
        <p:spPr>
          <a:xfrm>
            <a:off x="5255719" y="2731805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7A2FDC-E1F0-014E-ADED-051D3E920189}"/>
              </a:ext>
            </a:extLst>
          </p:cNvPr>
          <p:cNvSpPr/>
          <p:nvPr/>
        </p:nvSpPr>
        <p:spPr>
          <a:xfrm>
            <a:off x="6411906" y="1460149"/>
            <a:ext cx="3946357" cy="1684421"/>
          </a:xfrm>
          <a:prstGeom prst="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dirty="0">
                <a:solidFill>
                  <a:schemeClr val="tx1"/>
                </a:solidFill>
              </a:rPr>
              <a:t>测试的时候经常请求失败，或者断言的实际值与期望值不符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F30C91-9F77-7549-B61E-277B632E11F2}"/>
              </a:ext>
            </a:extLst>
          </p:cNvPr>
          <p:cNvSpPr/>
          <p:nvPr/>
        </p:nvSpPr>
        <p:spPr>
          <a:xfrm>
            <a:off x="2184763" y="3346254"/>
            <a:ext cx="3946358" cy="1684421"/>
          </a:xfrm>
          <a:prstGeom prst="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dirty="0">
                <a:solidFill>
                  <a:schemeClr val="tx1"/>
                </a:solidFill>
              </a:rPr>
              <a:t>由于后期需求变更：接口增加、减少、修改等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4FB8A6-A5C1-A346-A4E9-B6C1CFAADA62}"/>
              </a:ext>
            </a:extLst>
          </p:cNvPr>
          <p:cNvSpPr/>
          <p:nvPr/>
        </p:nvSpPr>
        <p:spPr>
          <a:xfrm>
            <a:off x="6433852" y="3346253"/>
            <a:ext cx="3946358" cy="1684421"/>
          </a:xfrm>
          <a:prstGeom prst="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dirty="0">
                <a:solidFill>
                  <a:schemeClr val="tx1"/>
                </a:solidFill>
              </a:rPr>
              <a:t>导致漏测或者执行结果不符合预期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F17010-FBD1-344D-924D-68B7B772DFA7}"/>
              </a:ext>
            </a:extLst>
          </p:cNvPr>
          <p:cNvSpPr/>
          <p:nvPr/>
        </p:nvSpPr>
        <p:spPr>
          <a:xfrm>
            <a:off x="2184763" y="1460150"/>
            <a:ext cx="3946358" cy="1684421"/>
          </a:xfrm>
          <a:prstGeom prst="rect">
            <a:avLst/>
          </a:prstGeom>
          <a:solidFill>
            <a:schemeClr val="bg1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dirty="0">
                <a:solidFill>
                  <a:schemeClr val="tx1"/>
                </a:solidFill>
              </a:rPr>
              <a:t>接口文档一般是在开发前期完成，实际开发过程中经常发生变化而没有更新文档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A197AB-A233-0F49-83BC-9AF122B16D48}"/>
              </a:ext>
            </a:extLst>
          </p:cNvPr>
          <p:cNvSpPr/>
          <p:nvPr/>
        </p:nvSpPr>
        <p:spPr>
          <a:xfrm>
            <a:off x="6278829" y="2731805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难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8766AEC-1E9E-3B47-A435-EA927664758C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529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E0DF4-EDA2-B047-AEFC-B73B13BE8F75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21561D-769A-794F-8BE6-B39CE6E3AA61}"/>
              </a:ext>
            </a:extLst>
          </p:cNvPr>
          <p:cNvSpPr/>
          <p:nvPr/>
        </p:nvSpPr>
        <p:spPr>
          <a:xfrm>
            <a:off x="8241744" y="2210639"/>
            <a:ext cx="1114472" cy="1095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05AE02-1281-BE4F-90D2-26110F9F82C5}"/>
              </a:ext>
            </a:extLst>
          </p:cNvPr>
          <p:cNvSpPr txBox="1"/>
          <p:nvPr/>
        </p:nvSpPr>
        <p:spPr>
          <a:xfrm>
            <a:off x="2092377" y="17094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文档没有统一入口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B30D16-5B00-A342-B65E-FEEEF4E5965B}"/>
              </a:ext>
            </a:extLst>
          </p:cNvPr>
          <p:cNvSpPr txBox="1"/>
          <p:nvPr/>
        </p:nvSpPr>
        <p:spPr>
          <a:xfrm>
            <a:off x="6482947" y="117810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</a:rPr>
              <a:t>02</a:t>
            </a:r>
          </a:p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接口经常变动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3DA21C-80B1-BD4C-8EBB-2EB2B8D461EF}"/>
              </a:ext>
            </a:extLst>
          </p:cNvPr>
          <p:cNvSpPr txBox="1"/>
          <p:nvPr/>
        </p:nvSpPr>
        <p:spPr>
          <a:xfrm>
            <a:off x="7588346" y="3042624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/>
                </a:solidFill>
              </a:rPr>
              <a:t>03</a:t>
            </a: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维护成本高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5A86BD-7DC4-D748-94EE-E1373E9D947D}"/>
              </a:ext>
            </a:extLst>
          </p:cNvPr>
          <p:cNvGrpSpPr/>
          <p:nvPr/>
        </p:nvGrpSpPr>
        <p:grpSpPr>
          <a:xfrm>
            <a:off x="4353312" y="1436575"/>
            <a:ext cx="5002904" cy="3531313"/>
            <a:chOff x="4353312" y="1436575"/>
            <a:chExt cx="5002904" cy="353131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BE93B5F-31E7-D945-B1AE-46293C84B1C1}"/>
                </a:ext>
              </a:extLst>
            </p:cNvPr>
            <p:cNvSpPr/>
            <p:nvPr/>
          </p:nvSpPr>
          <p:spPr>
            <a:xfrm>
              <a:off x="8241744" y="2210639"/>
              <a:ext cx="1114472" cy="1095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9" name="直角三角形 8">
              <a:extLst>
                <a:ext uri="{FF2B5EF4-FFF2-40B4-BE49-F238E27FC236}">
                  <a16:creationId xmlns:a16="http://schemas.microsoft.com/office/drawing/2014/main" id="{6EC2FFD6-3509-0240-BD4C-54947E1ED7E6}"/>
                </a:ext>
              </a:extLst>
            </p:cNvPr>
            <p:cNvSpPr/>
            <p:nvPr/>
          </p:nvSpPr>
          <p:spPr>
            <a:xfrm rot="13183837">
              <a:off x="5770816" y="1609973"/>
              <a:ext cx="343876" cy="418504"/>
            </a:xfrm>
            <a:prstGeom prst="rtTriangle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31F0F101-B87A-B342-9B3C-5768C38D755D}"/>
                </a:ext>
              </a:extLst>
            </p:cNvPr>
            <p:cNvSpPr/>
            <p:nvPr/>
          </p:nvSpPr>
          <p:spPr>
            <a:xfrm rot="17166602">
              <a:off x="7164334" y="2710567"/>
              <a:ext cx="348340" cy="419499"/>
            </a:xfrm>
            <a:prstGeom prst="rtTriangle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8A2F2163-1DA1-F84D-A39F-941534384265}"/>
                </a:ext>
              </a:extLst>
            </p:cNvPr>
            <p:cNvSpPr/>
            <p:nvPr/>
          </p:nvSpPr>
          <p:spPr>
            <a:xfrm rot="7622227">
              <a:off x="7116127" y="2792484"/>
              <a:ext cx="431985" cy="296492"/>
            </a:xfrm>
            <a:prstGeom prst="rtTriangle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2" name="直角三角形 11">
              <a:extLst>
                <a:ext uri="{FF2B5EF4-FFF2-40B4-BE49-F238E27FC236}">
                  <a16:creationId xmlns:a16="http://schemas.microsoft.com/office/drawing/2014/main" id="{9C6B9FC1-0565-9D47-AA5E-712FF13042E1}"/>
                </a:ext>
              </a:extLst>
            </p:cNvPr>
            <p:cNvSpPr/>
            <p:nvPr/>
          </p:nvSpPr>
          <p:spPr>
            <a:xfrm>
              <a:off x="6663920" y="4415622"/>
              <a:ext cx="348141" cy="418291"/>
            </a:xfrm>
            <a:prstGeom prst="rtTriangle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3" name="直角三角形 12">
              <a:extLst>
                <a:ext uri="{FF2B5EF4-FFF2-40B4-BE49-F238E27FC236}">
                  <a16:creationId xmlns:a16="http://schemas.microsoft.com/office/drawing/2014/main" id="{8888DBD3-8710-7042-8FA8-094DACDCF868}"/>
                </a:ext>
              </a:extLst>
            </p:cNvPr>
            <p:cNvSpPr/>
            <p:nvPr/>
          </p:nvSpPr>
          <p:spPr>
            <a:xfrm rot="16200000">
              <a:off x="4859277" y="4433648"/>
              <a:ext cx="455451" cy="343015"/>
            </a:xfrm>
            <a:prstGeom prst="rtTriangle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D279AAC-EA10-614A-BCBE-63773449B2E6}"/>
                </a:ext>
              </a:extLst>
            </p:cNvPr>
            <p:cNvSpPr/>
            <p:nvPr/>
          </p:nvSpPr>
          <p:spPr>
            <a:xfrm rot="10800000">
              <a:off x="5227946" y="4414674"/>
              <a:ext cx="1453880" cy="419781"/>
            </a:xfrm>
            <a:prstGeom prst="rect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直角三角形 14">
              <a:extLst>
                <a:ext uri="{FF2B5EF4-FFF2-40B4-BE49-F238E27FC236}">
                  <a16:creationId xmlns:a16="http://schemas.microsoft.com/office/drawing/2014/main" id="{B1D8C37A-6033-EA43-BAFF-A69AA35BB74E}"/>
                </a:ext>
              </a:extLst>
            </p:cNvPr>
            <p:cNvSpPr/>
            <p:nvPr/>
          </p:nvSpPr>
          <p:spPr>
            <a:xfrm rot="11692202">
              <a:off x="6580697" y="4418892"/>
              <a:ext cx="459307" cy="381559"/>
            </a:xfrm>
            <a:prstGeom prst="rtTriangle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FB73A0AE-3A0B-5C44-A909-EDA8BD052493}"/>
                </a:ext>
              </a:extLst>
            </p:cNvPr>
            <p:cNvSpPr/>
            <p:nvPr/>
          </p:nvSpPr>
          <p:spPr>
            <a:xfrm rot="4365750">
              <a:off x="4904558" y="4425013"/>
              <a:ext cx="355291" cy="398593"/>
            </a:xfrm>
            <a:prstGeom prst="rtTriangle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7" name="直角三角形 16">
              <a:extLst>
                <a:ext uri="{FF2B5EF4-FFF2-40B4-BE49-F238E27FC236}">
                  <a16:creationId xmlns:a16="http://schemas.microsoft.com/office/drawing/2014/main" id="{4872FE7B-03C2-2B44-8334-AA6236502DA6}"/>
                </a:ext>
              </a:extLst>
            </p:cNvPr>
            <p:cNvSpPr/>
            <p:nvPr/>
          </p:nvSpPr>
          <p:spPr>
            <a:xfrm rot="20590205">
              <a:off x="4353312" y="2783465"/>
              <a:ext cx="377929" cy="277874"/>
            </a:xfrm>
            <a:prstGeom prst="rtTriangle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7D0310-F521-F945-958D-356FF031C22E}"/>
                </a:ext>
              </a:extLst>
            </p:cNvPr>
            <p:cNvSpPr/>
            <p:nvPr/>
          </p:nvSpPr>
          <p:spPr>
            <a:xfrm rot="15168750">
              <a:off x="4060994" y="3551602"/>
              <a:ext cx="1501506" cy="398880"/>
            </a:xfrm>
            <a:prstGeom prst="rect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CB3322-4917-074F-8D12-880B88C71B57}"/>
                </a:ext>
              </a:extLst>
            </p:cNvPr>
            <p:cNvSpPr/>
            <p:nvPr/>
          </p:nvSpPr>
          <p:spPr>
            <a:xfrm rot="17211228">
              <a:off x="6350760" y="3571969"/>
              <a:ext cx="1480517" cy="398880"/>
            </a:xfrm>
            <a:prstGeom prst="rect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00D4709-5D59-3F4F-9F9B-1754977191A5}"/>
                </a:ext>
              </a:extLst>
            </p:cNvPr>
            <p:cNvSpPr/>
            <p:nvPr/>
          </p:nvSpPr>
          <p:spPr>
            <a:xfrm rot="13121196">
              <a:off x="5888105" y="2173467"/>
              <a:ext cx="1516058" cy="392130"/>
            </a:xfrm>
            <a:prstGeom prst="rect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直角三角形 20">
              <a:extLst>
                <a:ext uri="{FF2B5EF4-FFF2-40B4-BE49-F238E27FC236}">
                  <a16:creationId xmlns:a16="http://schemas.microsoft.com/office/drawing/2014/main" id="{F4945D65-AE1E-A746-9B42-4D02F05B7002}"/>
                </a:ext>
              </a:extLst>
            </p:cNvPr>
            <p:cNvSpPr/>
            <p:nvPr/>
          </p:nvSpPr>
          <p:spPr>
            <a:xfrm rot="8515581">
              <a:off x="4414735" y="2721552"/>
              <a:ext cx="274979" cy="430814"/>
            </a:xfrm>
            <a:prstGeom prst="rtTriangle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3CB4A328-E7AF-264A-B18A-8DD7F6FB92A5}"/>
                </a:ext>
              </a:extLst>
            </p:cNvPr>
            <p:cNvSpPr/>
            <p:nvPr/>
          </p:nvSpPr>
          <p:spPr>
            <a:xfrm rot="3130016">
              <a:off x="5751250" y="1661099"/>
              <a:ext cx="422584" cy="321763"/>
            </a:xfrm>
            <a:prstGeom prst="rtTriangle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7764B8D-506D-BF47-8455-F4580E554A3F}"/>
                </a:ext>
              </a:extLst>
            </p:cNvPr>
            <p:cNvSpPr/>
            <p:nvPr/>
          </p:nvSpPr>
          <p:spPr>
            <a:xfrm rot="8507553">
              <a:off x="4480482" y="2177334"/>
              <a:ext cx="1518584" cy="392130"/>
            </a:xfrm>
            <a:prstGeom prst="rect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五角星 23">
              <a:extLst>
                <a:ext uri="{FF2B5EF4-FFF2-40B4-BE49-F238E27FC236}">
                  <a16:creationId xmlns:a16="http://schemas.microsoft.com/office/drawing/2014/main" id="{D0961E8F-157A-9D42-A169-6EC570FA55A4}"/>
                </a:ext>
              </a:extLst>
            </p:cNvPr>
            <p:cNvSpPr/>
            <p:nvPr/>
          </p:nvSpPr>
          <p:spPr>
            <a:xfrm>
              <a:off x="4777996" y="2099711"/>
              <a:ext cx="2340392" cy="2327624"/>
            </a:xfrm>
            <a:prstGeom prst="star5">
              <a:avLst/>
            </a:prstGeom>
            <a:noFill/>
            <a:ln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ACCDCCD-8F33-894B-909F-10CC89C4B55C}"/>
                </a:ext>
              </a:extLst>
            </p:cNvPr>
            <p:cNvSpPr/>
            <p:nvPr/>
          </p:nvSpPr>
          <p:spPr>
            <a:xfrm flipH="1" flipV="1">
              <a:off x="7113252" y="2977450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2D30483-CB40-B343-86CD-DBB23A24176B}"/>
                </a:ext>
              </a:extLst>
            </p:cNvPr>
            <p:cNvSpPr/>
            <p:nvPr/>
          </p:nvSpPr>
          <p:spPr>
            <a:xfrm flipH="1" flipV="1">
              <a:off x="4748094" y="2965277"/>
              <a:ext cx="43877" cy="43134"/>
            </a:xfrm>
            <a:prstGeom prst="ellipse">
              <a:avLst/>
            </a:prstGeom>
            <a:solidFill>
              <a:schemeClr val="bg2">
                <a:alpha val="6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7D4FACC-5DD4-974D-8551-69869F6F5160}"/>
                </a:ext>
              </a:extLst>
            </p:cNvPr>
            <p:cNvSpPr/>
            <p:nvPr/>
          </p:nvSpPr>
          <p:spPr>
            <a:xfrm flipH="1" flipV="1">
              <a:off x="5199745" y="4413921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235F8DF-67F6-FF45-AEC4-994FB3ADC807}"/>
                </a:ext>
              </a:extLst>
            </p:cNvPr>
            <p:cNvSpPr/>
            <p:nvPr/>
          </p:nvSpPr>
          <p:spPr>
            <a:xfrm flipH="1" flipV="1">
              <a:off x="5924482" y="2076613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4668D9E2-86CE-F648-B12C-6F994E948D2D}"/>
                </a:ext>
              </a:extLst>
            </p:cNvPr>
            <p:cNvCxnSpPr>
              <a:cxnSpLocks/>
            </p:cNvCxnSpPr>
            <p:nvPr/>
          </p:nvCxnSpPr>
          <p:spPr>
            <a:xfrm>
              <a:off x="5674740" y="2987509"/>
              <a:ext cx="549632" cy="1"/>
            </a:xfrm>
            <a:prstGeom prst="line">
              <a:avLst/>
            </a:prstGeom>
            <a:ln w="12700">
              <a:solidFill>
                <a:schemeClr val="tx1">
                  <a:alpha val="29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8D8E0790-6EB8-5744-84FB-7A9BEC9780BA}"/>
                </a:ext>
              </a:extLst>
            </p:cNvPr>
            <p:cNvCxnSpPr>
              <a:cxnSpLocks/>
            </p:cNvCxnSpPr>
            <p:nvPr/>
          </p:nvCxnSpPr>
          <p:spPr>
            <a:xfrm>
              <a:off x="6224832" y="2992948"/>
              <a:ext cx="165636" cy="547804"/>
            </a:xfrm>
            <a:prstGeom prst="line">
              <a:avLst/>
            </a:prstGeom>
            <a:ln w="12700">
              <a:solidFill>
                <a:schemeClr val="tx1">
                  <a:alpha val="23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2CB923D8-D1AB-824E-8BD1-74BF06EE2867}"/>
                </a:ext>
              </a:extLst>
            </p:cNvPr>
            <p:cNvCxnSpPr>
              <a:cxnSpLocks/>
            </p:cNvCxnSpPr>
            <p:nvPr/>
          </p:nvCxnSpPr>
          <p:spPr>
            <a:xfrm>
              <a:off x="5483829" y="3525254"/>
              <a:ext cx="484530" cy="377377"/>
            </a:xfrm>
            <a:prstGeom prst="line">
              <a:avLst/>
            </a:prstGeom>
            <a:ln w="12700">
              <a:solidFill>
                <a:schemeClr val="tx1">
                  <a:alpha val="22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91107151-098B-3447-83B9-E9BC325C1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829" y="2987509"/>
              <a:ext cx="185745" cy="597766"/>
            </a:xfrm>
            <a:prstGeom prst="line">
              <a:avLst/>
            </a:prstGeom>
            <a:ln w="12700">
              <a:solidFill>
                <a:schemeClr val="tx1">
                  <a:alpha val="32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73D6C9E5-961B-214F-A3EE-E7ED98B92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482" y="3513081"/>
              <a:ext cx="500457" cy="377378"/>
            </a:xfrm>
            <a:prstGeom prst="line">
              <a:avLst/>
            </a:prstGeom>
            <a:ln w="12700">
              <a:solidFill>
                <a:schemeClr val="tx1">
                  <a:alpha val="21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三角形 33">
              <a:extLst>
                <a:ext uri="{FF2B5EF4-FFF2-40B4-BE49-F238E27FC236}">
                  <a16:creationId xmlns:a16="http://schemas.microsoft.com/office/drawing/2014/main" id="{1551C4F4-E036-584E-ADCB-6741CAD006BA}"/>
                </a:ext>
              </a:extLst>
            </p:cNvPr>
            <p:cNvSpPr/>
            <p:nvPr/>
          </p:nvSpPr>
          <p:spPr>
            <a:xfrm rot="12141603">
              <a:off x="6984279" y="4889537"/>
              <a:ext cx="231104" cy="58802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5" name="三角形 34">
              <a:extLst>
                <a:ext uri="{FF2B5EF4-FFF2-40B4-BE49-F238E27FC236}">
                  <a16:creationId xmlns:a16="http://schemas.microsoft.com/office/drawing/2014/main" id="{A11438C4-B24D-364E-82B8-CC062F41737C}"/>
                </a:ext>
              </a:extLst>
            </p:cNvPr>
            <p:cNvSpPr/>
            <p:nvPr/>
          </p:nvSpPr>
          <p:spPr>
            <a:xfrm rot="3203773">
              <a:off x="5622914" y="1296720"/>
              <a:ext cx="180625" cy="62260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4EE9D8C-41D3-104D-804A-583B0CA2C92D}"/>
                </a:ext>
              </a:extLst>
            </p:cNvPr>
            <p:cNvSpPr/>
            <p:nvPr/>
          </p:nvSpPr>
          <p:spPr>
            <a:xfrm rot="19372180">
              <a:off x="5715553" y="1436575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47E8B80-D032-4F4D-AD42-43FEB8A3B872}"/>
                </a:ext>
              </a:extLst>
            </p:cNvPr>
            <p:cNvSpPr/>
            <p:nvPr/>
          </p:nvSpPr>
          <p:spPr>
            <a:xfrm rot="2364898">
              <a:off x="7376912" y="2651074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DF468D1-5B17-2347-99D5-BFAA4EC5D4E1}"/>
                </a:ext>
              </a:extLst>
            </p:cNvPr>
            <p:cNvSpPr/>
            <p:nvPr/>
          </p:nvSpPr>
          <p:spPr>
            <a:xfrm rot="11665266">
              <a:off x="6983718" y="4820233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0780C4A-E3F2-8846-BEFE-B54D58921F02}"/>
                </a:ext>
              </a:extLst>
            </p:cNvPr>
            <p:cNvSpPr/>
            <p:nvPr/>
          </p:nvSpPr>
          <p:spPr>
            <a:xfrm rot="14897821">
              <a:off x="4696040" y="4678398"/>
              <a:ext cx="193271" cy="2394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6C24C81-7264-8149-A5F6-C0BA53FBDA52}"/>
                </a:ext>
              </a:extLst>
            </p:cNvPr>
            <p:cNvSpPr/>
            <p:nvPr/>
          </p:nvSpPr>
          <p:spPr>
            <a:xfrm flipH="1" flipV="1">
              <a:off x="6655080" y="4401747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5162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31BF95-6D29-DE47-8EE7-2A1005CCB0F4}"/>
              </a:ext>
            </a:extLst>
          </p:cNvPr>
          <p:cNvSpPr/>
          <p:nvPr/>
        </p:nvSpPr>
        <p:spPr>
          <a:xfrm>
            <a:off x="1595403" y="458956"/>
            <a:ext cx="864559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endParaRPr lang="en-US" altLang="zh-CN" sz="2000" dirty="0">
              <a:solidFill>
                <a:srgbClr val="33333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33333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+mn-ea"/>
              </a:rPr>
              <a:t>资源分散，无法共享。接口调试每人单独维护一套接口集，彼此之间无法共用，存在大量重复填写请求参数工作</a:t>
            </a:r>
            <a:endParaRPr lang="en-US" altLang="zh-CN" sz="2000" dirty="0">
              <a:solidFill>
                <a:srgbClr val="333333"/>
              </a:solidFill>
              <a:latin typeface="+mn-ea"/>
            </a:endParaRPr>
          </a:p>
          <a:p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接口经常变动，需要靠“人力”去更新变动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每个写接口自动化的人都有一套自己的体系，推广体系成本高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多数测试工具功能不够全面、无法满足需求，需要二次开发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865C58F-3F2C-3244-9AA3-E2D6B1FA214B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132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955CD-CA4B-3E47-BABE-72FA02414AC2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CD5E0E-FDA4-2D4D-B5FB-3F4BCAF4027C}"/>
              </a:ext>
            </a:extLst>
          </p:cNvPr>
          <p:cNvSpPr/>
          <p:nvPr/>
        </p:nvSpPr>
        <p:spPr>
          <a:xfrm>
            <a:off x="8241744" y="2210639"/>
            <a:ext cx="1114472" cy="1095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6572E-DEF2-084B-919E-5AD47FD96798}"/>
              </a:ext>
            </a:extLst>
          </p:cNvPr>
          <p:cNvSpPr txBox="1"/>
          <p:nvPr/>
        </p:nvSpPr>
        <p:spPr>
          <a:xfrm>
            <a:off x="2092377" y="17094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文档没有统一入口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97740E-13F3-A449-B4AB-C5AB82AEBEDD}"/>
              </a:ext>
            </a:extLst>
          </p:cNvPr>
          <p:cNvSpPr txBox="1"/>
          <p:nvPr/>
        </p:nvSpPr>
        <p:spPr>
          <a:xfrm>
            <a:off x="6482947" y="117810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</a:rPr>
              <a:t>02</a:t>
            </a:r>
          </a:p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接口经常变动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E66BF8-9CB0-DB4A-9FBD-9B6E092CC706}"/>
              </a:ext>
            </a:extLst>
          </p:cNvPr>
          <p:cNvSpPr txBox="1"/>
          <p:nvPr/>
        </p:nvSpPr>
        <p:spPr>
          <a:xfrm>
            <a:off x="7588346" y="3042624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</a:rPr>
              <a:t>03</a:t>
            </a:r>
          </a:p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维护成本高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9BD934-8739-FD4A-BA96-3C54B39DA7C4}"/>
              </a:ext>
            </a:extLst>
          </p:cNvPr>
          <p:cNvSpPr txBox="1"/>
          <p:nvPr/>
        </p:nvSpPr>
        <p:spPr>
          <a:xfrm>
            <a:off x="6347718" y="5019083"/>
            <a:ext cx="2374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/>
                </a:solidFill>
              </a:rPr>
              <a:t>04</a:t>
            </a: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庞大的测试用例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8EB10BF-947F-F44D-9E66-ED50865A28DF}"/>
              </a:ext>
            </a:extLst>
          </p:cNvPr>
          <p:cNvGrpSpPr/>
          <p:nvPr/>
        </p:nvGrpSpPr>
        <p:grpSpPr>
          <a:xfrm>
            <a:off x="4353312" y="1436575"/>
            <a:ext cx="5002904" cy="3531313"/>
            <a:chOff x="4353312" y="1436575"/>
            <a:chExt cx="5002904" cy="353131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1A52C73-F5B8-2045-894D-07AFD7E1D440}"/>
                </a:ext>
              </a:extLst>
            </p:cNvPr>
            <p:cNvSpPr/>
            <p:nvPr/>
          </p:nvSpPr>
          <p:spPr>
            <a:xfrm>
              <a:off x="8241744" y="2210639"/>
              <a:ext cx="1114472" cy="1095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C1BB9061-155C-4949-94AD-48804DE72264}"/>
                </a:ext>
              </a:extLst>
            </p:cNvPr>
            <p:cNvSpPr/>
            <p:nvPr/>
          </p:nvSpPr>
          <p:spPr>
            <a:xfrm rot="13183837">
              <a:off x="5770816" y="1609973"/>
              <a:ext cx="343876" cy="418504"/>
            </a:xfrm>
            <a:prstGeom prst="rtTriangle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68FCBA1B-406D-A846-B9B4-1F26575E795C}"/>
                </a:ext>
              </a:extLst>
            </p:cNvPr>
            <p:cNvSpPr/>
            <p:nvPr/>
          </p:nvSpPr>
          <p:spPr>
            <a:xfrm rot="17166602">
              <a:off x="7164334" y="2710567"/>
              <a:ext cx="348340" cy="419499"/>
            </a:xfrm>
            <a:prstGeom prst="rtTriangle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2" name="直角三角形 11">
              <a:extLst>
                <a:ext uri="{FF2B5EF4-FFF2-40B4-BE49-F238E27FC236}">
                  <a16:creationId xmlns:a16="http://schemas.microsoft.com/office/drawing/2014/main" id="{6950AC88-8C90-6A4C-94C6-9C2EFCF33999}"/>
                </a:ext>
              </a:extLst>
            </p:cNvPr>
            <p:cNvSpPr/>
            <p:nvPr/>
          </p:nvSpPr>
          <p:spPr>
            <a:xfrm rot="7622227">
              <a:off x="7116127" y="2792484"/>
              <a:ext cx="431985" cy="296492"/>
            </a:xfrm>
            <a:prstGeom prst="rtTriangle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3" name="直角三角形 12">
              <a:extLst>
                <a:ext uri="{FF2B5EF4-FFF2-40B4-BE49-F238E27FC236}">
                  <a16:creationId xmlns:a16="http://schemas.microsoft.com/office/drawing/2014/main" id="{8116E2E8-DE6E-1146-8B41-1870113D7C9A}"/>
                </a:ext>
              </a:extLst>
            </p:cNvPr>
            <p:cNvSpPr/>
            <p:nvPr/>
          </p:nvSpPr>
          <p:spPr>
            <a:xfrm>
              <a:off x="6663920" y="4415622"/>
              <a:ext cx="348141" cy="418291"/>
            </a:xfrm>
            <a:prstGeom prst="rtTriangle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id="{C0BBCB1E-307B-9B46-A36A-CF3F4FD86E51}"/>
                </a:ext>
              </a:extLst>
            </p:cNvPr>
            <p:cNvSpPr/>
            <p:nvPr/>
          </p:nvSpPr>
          <p:spPr>
            <a:xfrm rot="16200000">
              <a:off x="4859277" y="4433648"/>
              <a:ext cx="455451" cy="343015"/>
            </a:xfrm>
            <a:prstGeom prst="rtTriangle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CD970BC-5CD4-A243-B4B1-98778351D841}"/>
                </a:ext>
              </a:extLst>
            </p:cNvPr>
            <p:cNvSpPr/>
            <p:nvPr/>
          </p:nvSpPr>
          <p:spPr>
            <a:xfrm rot="10800000">
              <a:off x="5227946" y="4414674"/>
              <a:ext cx="1453880" cy="419781"/>
            </a:xfrm>
            <a:prstGeom prst="rect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E700FFEA-3D91-0446-93D4-A44B3E5ED28C}"/>
                </a:ext>
              </a:extLst>
            </p:cNvPr>
            <p:cNvSpPr/>
            <p:nvPr/>
          </p:nvSpPr>
          <p:spPr>
            <a:xfrm rot="11692202">
              <a:off x="6580697" y="4418892"/>
              <a:ext cx="459307" cy="381559"/>
            </a:xfrm>
            <a:prstGeom prst="rtTriangle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7" name="直角三角形 16">
              <a:extLst>
                <a:ext uri="{FF2B5EF4-FFF2-40B4-BE49-F238E27FC236}">
                  <a16:creationId xmlns:a16="http://schemas.microsoft.com/office/drawing/2014/main" id="{0E2C23C4-07B1-8B4F-AC32-AEC40B0E3053}"/>
                </a:ext>
              </a:extLst>
            </p:cNvPr>
            <p:cNvSpPr/>
            <p:nvPr/>
          </p:nvSpPr>
          <p:spPr>
            <a:xfrm rot="4365750">
              <a:off x="4904558" y="4425013"/>
              <a:ext cx="355291" cy="398593"/>
            </a:xfrm>
            <a:prstGeom prst="rtTriangle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8" name="直角三角形 17">
              <a:extLst>
                <a:ext uri="{FF2B5EF4-FFF2-40B4-BE49-F238E27FC236}">
                  <a16:creationId xmlns:a16="http://schemas.microsoft.com/office/drawing/2014/main" id="{BA5A75C7-2A17-8548-9FFE-864BE093AD3B}"/>
                </a:ext>
              </a:extLst>
            </p:cNvPr>
            <p:cNvSpPr/>
            <p:nvPr/>
          </p:nvSpPr>
          <p:spPr>
            <a:xfrm rot="20590205">
              <a:off x="4353312" y="2783465"/>
              <a:ext cx="377929" cy="277874"/>
            </a:xfrm>
            <a:prstGeom prst="rtTriangle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9C0E0C9-F806-944F-86A9-23BE4DFDAF49}"/>
                </a:ext>
              </a:extLst>
            </p:cNvPr>
            <p:cNvSpPr/>
            <p:nvPr/>
          </p:nvSpPr>
          <p:spPr>
            <a:xfrm rot="15168750">
              <a:off x="4060994" y="3551602"/>
              <a:ext cx="1501506" cy="398880"/>
            </a:xfrm>
            <a:prstGeom prst="rect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2EA09FB-B198-0F4C-85AA-D6CCC21076AD}"/>
                </a:ext>
              </a:extLst>
            </p:cNvPr>
            <p:cNvSpPr/>
            <p:nvPr/>
          </p:nvSpPr>
          <p:spPr>
            <a:xfrm rot="17211228">
              <a:off x="6350760" y="3571969"/>
              <a:ext cx="1480517" cy="398880"/>
            </a:xfrm>
            <a:prstGeom prst="rect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87168EC-83BE-D84F-88ED-3F59BA6351AC}"/>
                </a:ext>
              </a:extLst>
            </p:cNvPr>
            <p:cNvSpPr/>
            <p:nvPr/>
          </p:nvSpPr>
          <p:spPr>
            <a:xfrm rot="13121196">
              <a:off x="5888105" y="2173467"/>
              <a:ext cx="1516058" cy="392130"/>
            </a:xfrm>
            <a:prstGeom prst="rect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4369E738-20BC-9640-B7DA-2A0DC47C3ED1}"/>
                </a:ext>
              </a:extLst>
            </p:cNvPr>
            <p:cNvSpPr/>
            <p:nvPr/>
          </p:nvSpPr>
          <p:spPr>
            <a:xfrm rot="8515581">
              <a:off x="4414735" y="2721552"/>
              <a:ext cx="274979" cy="430814"/>
            </a:xfrm>
            <a:prstGeom prst="rtTriangle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F0FDE069-1127-3643-B68A-F72CD974C966}"/>
                </a:ext>
              </a:extLst>
            </p:cNvPr>
            <p:cNvSpPr/>
            <p:nvPr/>
          </p:nvSpPr>
          <p:spPr>
            <a:xfrm rot="3130016">
              <a:off x="5751250" y="1661099"/>
              <a:ext cx="422584" cy="321763"/>
            </a:xfrm>
            <a:prstGeom prst="rtTriangle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F8278FE-EC30-3F49-8123-0027B2CF5100}"/>
                </a:ext>
              </a:extLst>
            </p:cNvPr>
            <p:cNvSpPr/>
            <p:nvPr/>
          </p:nvSpPr>
          <p:spPr>
            <a:xfrm rot="8507553">
              <a:off x="4480482" y="2177334"/>
              <a:ext cx="1518584" cy="392130"/>
            </a:xfrm>
            <a:prstGeom prst="rect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五角星 24">
              <a:extLst>
                <a:ext uri="{FF2B5EF4-FFF2-40B4-BE49-F238E27FC236}">
                  <a16:creationId xmlns:a16="http://schemas.microsoft.com/office/drawing/2014/main" id="{00540586-18EC-6D41-893B-D5128BF444EC}"/>
                </a:ext>
              </a:extLst>
            </p:cNvPr>
            <p:cNvSpPr/>
            <p:nvPr/>
          </p:nvSpPr>
          <p:spPr>
            <a:xfrm>
              <a:off x="4777996" y="2099711"/>
              <a:ext cx="2340392" cy="2327624"/>
            </a:xfrm>
            <a:prstGeom prst="star5">
              <a:avLst/>
            </a:prstGeom>
            <a:noFill/>
            <a:ln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452477D-DCFB-9542-AF5D-E20C8C34EDC2}"/>
                </a:ext>
              </a:extLst>
            </p:cNvPr>
            <p:cNvSpPr/>
            <p:nvPr/>
          </p:nvSpPr>
          <p:spPr>
            <a:xfrm flipH="1" flipV="1">
              <a:off x="7113252" y="2977450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130291E-2E2F-CE40-8C87-3E3A06A66419}"/>
                </a:ext>
              </a:extLst>
            </p:cNvPr>
            <p:cNvSpPr/>
            <p:nvPr/>
          </p:nvSpPr>
          <p:spPr>
            <a:xfrm flipH="1" flipV="1">
              <a:off x="4748094" y="2965277"/>
              <a:ext cx="43877" cy="43134"/>
            </a:xfrm>
            <a:prstGeom prst="ellipse">
              <a:avLst/>
            </a:prstGeom>
            <a:solidFill>
              <a:schemeClr val="bg2">
                <a:alpha val="6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D32C042-9011-E54E-AE09-7FA06F8C3BAE}"/>
                </a:ext>
              </a:extLst>
            </p:cNvPr>
            <p:cNvSpPr/>
            <p:nvPr/>
          </p:nvSpPr>
          <p:spPr>
            <a:xfrm flipH="1" flipV="1">
              <a:off x="5199745" y="4413921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8E0381C-3CC3-8047-94D9-6669B2EC76E1}"/>
                </a:ext>
              </a:extLst>
            </p:cNvPr>
            <p:cNvSpPr/>
            <p:nvPr/>
          </p:nvSpPr>
          <p:spPr>
            <a:xfrm flipH="1" flipV="1">
              <a:off x="5924482" y="2076613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2914652D-15B6-784D-B43B-96E39AF4E7CF}"/>
                </a:ext>
              </a:extLst>
            </p:cNvPr>
            <p:cNvCxnSpPr>
              <a:cxnSpLocks/>
            </p:cNvCxnSpPr>
            <p:nvPr/>
          </p:nvCxnSpPr>
          <p:spPr>
            <a:xfrm>
              <a:off x="5674740" y="2987509"/>
              <a:ext cx="549632" cy="1"/>
            </a:xfrm>
            <a:prstGeom prst="line">
              <a:avLst/>
            </a:prstGeom>
            <a:ln w="12700">
              <a:solidFill>
                <a:schemeClr val="tx1">
                  <a:alpha val="29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7907DA97-1ED1-9B45-B0DA-05FC1F45A5BF}"/>
                </a:ext>
              </a:extLst>
            </p:cNvPr>
            <p:cNvCxnSpPr>
              <a:cxnSpLocks/>
            </p:cNvCxnSpPr>
            <p:nvPr/>
          </p:nvCxnSpPr>
          <p:spPr>
            <a:xfrm>
              <a:off x="6224832" y="2992948"/>
              <a:ext cx="165636" cy="547804"/>
            </a:xfrm>
            <a:prstGeom prst="line">
              <a:avLst/>
            </a:prstGeom>
            <a:ln w="12700">
              <a:solidFill>
                <a:schemeClr val="tx1">
                  <a:alpha val="23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3B477194-A7D4-D948-8602-99AB9D5DB297}"/>
                </a:ext>
              </a:extLst>
            </p:cNvPr>
            <p:cNvCxnSpPr>
              <a:cxnSpLocks/>
            </p:cNvCxnSpPr>
            <p:nvPr/>
          </p:nvCxnSpPr>
          <p:spPr>
            <a:xfrm>
              <a:off x="5483829" y="3525254"/>
              <a:ext cx="484530" cy="377377"/>
            </a:xfrm>
            <a:prstGeom prst="line">
              <a:avLst/>
            </a:prstGeom>
            <a:ln w="12700">
              <a:solidFill>
                <a:schemeClr val="tx1">
                  <a:alpha val="22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6A8BB36B-89BB-E445-A6A3-50AEE4FE9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829" y="2987509"/>
              <a:ext cx="185745" cy="597766"/>
            </a:xfrm>
            <a:prstGeom prst="line">
              <a:avLst/>
            </a:prstGeom>
            <a:ln w="12700">
              <a:solidFill>
                <a:schemeClr val="tx1">
                  <a:alpha val="32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30F71D44-F91C-C74A-AF8B-F75473849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482" y="3513081"/>
              <a:ext cx="500457" cy="377378"/>
            </a:xfrm>
            <a:prstGeom prst="line">
              <a:avLst/>
            </a:prstGeom>
            <a:ln w="12700">
              <a:solidFill>
                <a:schemeClr val="tx1">
                  <a:alpha val="21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三角形 34">
              <a:extLst>
                <a:ext uri="{FF2B5EF4-FFF2-40B4-BE49-F238E27FC236}">
                  <a16:creationId xmlns:a16="http://schemas.microsoft.com/office/drawing/2014/main" id="{2B67C49A-3490-444C-93BF-D22DC71EDAFF}"/>
                </a:ext>
              </a:extLst>
            </p:cNvPr>
            <p:cNvSpPr/>
            <p:nvPr/>
          </p:nvSpPr>
          <p:spPr>
            <a:xfrm rot="12141603">
              <a:off x="6984279" y="4889537"/>
              <a:ext cx="231104" cy="58802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6" name="三角形 35">
              <a:extLst>
                <a:ext uri="{FF2B5EF4-FFF2-40B4-BE49-F238E27FC236}">
                  <a16:creationId xmlns:a16="http://schemas.microsoft.com/office/drawing/2014/main" id="{8437F126-8BE0-C14D-BFA4-36B7CF7B97EE}"/>
                </a:ext>
              </a:extLst>
            </p:cNvPr>
            <p:cNvSpPr/>
            <p:nvPr/>
          </p:nvSpPr>
          <p:spPr>
            <a:xfrm rot="3203773">
              <a:off x="5622914" y="1296720"/>
              <a:ext cx="180625" cy="62260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340DE2F-1CB5-5B48-94F7-4981483AB958}"/>
                </a:ext>
              </a:extLst>
            </p:cNvPr>
            <p:cNvSpPr/>
            <p:nvPr/>
          </p:nvSpPr>
          <p:spPr>
            <a:xfrm rot="19372180">
              <a:off x="5715553" y="1436575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A9AF0B4-CC24-B042-806D-9960B8D1924D}"/>
                </a:ext>
              </a:extLst>
            </p:cNvPr>
            <p:cNvSpPr/>
            <p:nvPr/>
          </p:nvSpPr>
          <p:spPr>
            <a:xfrm rot="2364898">
              <a:off x="7376912" y="2651074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CD31C7F-DD69-8342-B44E-A0705DD0AF90}"/>
                </a:ext>
              </a:extLst>
            </p:cNvPr>
            <p:cNvSpPr/>
            <p:nvPr/>
          </p:nvSpPr>
          <p:spPr>
            <a:xfrm rot="11665266">
              <a:off x="6983718" y="4820233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C2A6AA0-0BAD-0449-A41D-A76246348369}"/>
                </a:ext>
              </a:extLst>
            </p:cNvPr>
            <p:cNvSpPr/>
            <p:nvPr/>
          </p:nvSpPr>
          <p:spPr>
            <a:xfrm rot="14897821">
              <a:off x="4696040" y="4678398"/>
              <a:ext cx="193271" cy="2394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D81C24F-610B-BD45-B0BA-4D8F5C678741}"/>
                </a:ext>
              </a:extLst>
            </p:cNvPr>
            <p:cNvSpPr/>
            <p:nvPr/>
          </p:nvSpPr>
          <p:spPr>
            <a:xfrm flipH="1" flipV="1">
              <a:off x="6655080" y="4401747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6584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64C9D-CB85-C541-8250-59D06F4BAA5F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B5F750-2125-1F4F-83C4-27074D90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82" y="531537"/>
            <a:ext cx="9475931" cy="52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1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147F6-EE92-3545-AA66-4107F64B133F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CB30BE-2938-AF47-B80B-E1EA95F87ACA}"/>
              </a:ext>
            </a:extLst>
          </p:cNvPr>
          <p:cNvSpPr/>
          <p:nvPr/>
        </p:nvSpPr>
        <p:spPr>
          <a:xfrm>
            <a:off x="8241744" y="2210639"/>
            <a:ext cx="1114472" cy="1095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D4885D-0124-3A42-BBB3-255CA21EBA45}"/>
              </a:ext>
            </a:extLst>
          </p:cNvPr>
          <p:cNvSpPr txBox="1"/>
          <p:nvPr/>
        </p:nvSpPr>
        <p:spPr>
          <a:xfrm>
            <a:off x="2092377" y="17094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文档没有统一入口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45D852-0842-2641-90BA-5EAF18975484}"/>
              </a:ext>
            </a:extLst>
          </p:cNvPr>
          <p:cNvSpPr txBox="1"/>
          <p:nvPr/>
        </p:nvSpPr>
        <p:spPr>
          <a:xfrm>
            <a:off x="6482947" y="117810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</a:rPr>
              <a:t>02</a:t>
            </a:r>
          </a:p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接口经常变动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E4FA2E-3BC4-214A-89A4-8774086671C6}"/>
              </a:ext>
            </a:extLst>
          </p:cNvPr>
          <p:cNvSpPr txBox="1"/>
          <p:nvPr/>
        </p:nvSpPr>
        <p:spPr>
          <a:xfrm>
            <a:off x="7588346" y="3042624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</a:rPr>
              <a:t>03</a:t>
            </a:r>
          </a:p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维护成本高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ED9A53-69CD-4B40-A7EE-31FF70DEE786}"/>
              </a:ext>
            </a:extLst>
          </p:cNvPr>
          <p:cNvSpPr txBox="1"/>
          <p:nvPr/>
        </p:nvSpPr>
        <p:spPr>
          <a:xfrm>
            <a:off x="6347718" y="5019083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</a:rPr>
              <a:t>04</a:t>
            </a:r>
          </a:p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难以维护的测试用例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631E0E-0689-8F45-BC41-7108AE592E6D}"/>
              </a:ext>
            </a:extLst>
          </p:cNvPr>
          <p:cNvSpPr txBox="1"/>
          <p:nvPr/>
        </p:nvSpPr>
        <p:spPr>
          <a:xfrm>
            <a:off x="1792502" y="3998422"/>
            <a:ext cx="2646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tx1"/>
                </a:solidFill>
              </a:rPr>
              <a:t>05</a:t>
            </a:r>
          </a:p>
          <a:p>
            <a:pPr algn="r"/>
            <a:r>
              <a:rPr kumimoji="1" lang="zh-CN" altLang="en-US" sz="2400" dirty="0">
                <a:solidFill>
                  <a:schemeClr val="tx1"/>
                </a:solidFill>
              </a:rPr>
              <a:t>缺少测试数据分析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E01A71-72B9-654B-8A55-F4A9C8B7B600}"/>
              </a:ext>
            </a:extLst>
          </p:cNvPr>
          <p:cNvGrpSpPr/>
          <p:nvPr/>
        </p:nvGrpSpPr>
        <p:grpSpPr>
          <a:xfrm>
            <a:off x="4353312" y="1436575"/>
            <a:ext cx="5002904" cy="3531313"/>
            <a:chOff x="4353312" y="1436575"/>
            <a:chExt cx="5002904" cy="353131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B01DCBA-9B9A-2C49-B47F-A9E3E5AFBC96}"/>
                </a:ext>
              </a:extLst>
            </p:cNvPr>
            <p:cNvSpPr/>
            <p:nvPr/>
          </p:nvSpPr>
          <p:spPr>
            <a:xfrm>
              <a:off x="8241744" y="2210639"/>
              <a:ext cx="1114472" cy="1095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0BE80480-82AC-0847-89BB-198BE16DE914}"/>
                </a:ext>
              </a:extLst>
            </p:cNvPr>
            <p:cNvSpPr/>
            <p:nvPr/>
          </p:nvSpPr>
          <p:spPr>
            <a:xfrm rot="13183837">
              <a:off x="5770816" y="1609973"/>
              <a:ext cx="343876" cy="418504"/>
            </a:xfrm>
            <a:prstGeom prst="rtTriangle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2" name="直角三角形 11">
              <a:extLst>
                <a:ext uri="{FF2B5EF4-FFF2-40B4-BE49-F238E27FC236}">
                  <a16:creationId xmlns:a16="http://schemas.microsoft.com/office/drawing/2014/main" id="{5F5461B8-5DA8-AA42-8C25-FB417E645027}"/>
                </a:ext>
              </a:extLst>
            </p:cNvPr>
            <p:cNvSpPr/>
            <p:nvPr/>
          </p:nvSpPr>
          <p:spPr>
            <a:xfrm rot="17166602">
              <a:off x="7164334" y="2710567"/>
              <a:ext cx="348340" cy="419499"/>
            </a:xfrm>
            <a:prstGeom prst="rtTriangle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3" name="直角三角形 12">
              <a:extLst>
                <a:ext uri="{FF2B5EF4-FFF2-40B4-BE49-F238E27FC236}">
                  <a16:creationId xmlns:a16="http://schemas.microsoft.com/office/drawing/2014/main" id="{D2E5892F-BBF8-0444-8448-D7EBDA1B8CAF}"/>
                </a:ext>
              </a:extLst>
            </p:cNvPr>
            <p:cNvSpPr/>
            <p:nvPr/>
          </p:nvSpPr>
          <p:spPr>
            <a:xfrm rot="7622227">
              <a:off x="7116127" y="2792484"/>
              <a:ext cx="431985" cy="296492"/>
            </a:xfrm>
            <a:prstGeom prst="rtTriangle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id="{48D23BF4-F1E2-5849-8DC0-D108B9102117}"/>
                </a:ext>
              </a:extLst>
            </p:cNvPr>
            <p:cNvSpPr/>
            <p:nvPr/>
          </p:nvSpPr>
          <p:spPr>
            <a:xfrm>
              <a:off x="6663920" y="4415622"/>
              <a:ext cx="348141" cy="418291"/>
            </a:xfrm>
            <a:prstGeom prst="rtTriangle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5" name="直角三角形 14">
              <a:extLst>
                <a:ext uri="{FF2B5EF4-FFF2-40B4-BE49-F238E27FC236}">
                  <a16:creationId xmlns:a16="http://schemas.microsoft.com/office/drawing/2014/main" id="{76AD2602-1009-3D47-B44C-6F9C0D4A898F}"/>
                </a:ext>
              </a:extLst>
            </p:cNvPr>
            <p:cNvSpPr/>
            <p:nvPr/>
          </p:nvSpPr>
          <p:spPr>
            <a:xfrm rot="16200000">
              <a:off x="4859277" y="4433648"/>
              <a:ext cx="455451" cy="343015"/>
            </a:xfrm>
            <a:prstGeom prst="rtTriangle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2C710FC-74E2-4C48-88E2-35C99B37EC65}"/>
                </a:ext>
              </a:extLst>
            </p:cNvPr>
            <p:cNvSpPr/>
            <p:nvPr/>
          </p:nvSpPr>
          <p:spPr>
            <a:xfrm rot="10800000">
              <a:off x="5227946" y="4414674"/>
              <a:ext cx="1453880" cy="419781"/>
            </a:xfrm>
            <a:prstGeom prst="rect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直角三角形 16">
              <a:extLst>
                <a:ext uri="{FF2B5EF4-FFF2-40B4-BE49-F238E27FC236}">
                  <a16:creationId xmlns:a16="http://schemas.microsoft.com/office/drawing/2014/main" id="{579B9527-18D4-AC4F-BD13-A9F50614F85E}"/>
                </a:ext>
              </a:extLst>
            </p:cNvPr>
            <p:cNvSpPr/>
            <p:nvPr/>
          </p:nvSpPr>
          <p:spPr>
            <a:xfrm rot="11692202">
              <a:off x="6580697" y="4418892"/>
              <a:ext cx="459307" cy="381559"/>
            </a:xfrm>
            <a:prstGeom prst="rtTriangle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8" name="直角三角形 17">
              <a:extLst>
                <a:ext uri="{FF2B5EF4-FFF2-40B4-BE49-F238E27FC236}">
                  <a16:creationId xmlns:a16="http://schemas.microsoft.com/office/drawing/2014/main" id="{1D14D760-D313-D748-BC55-F63D39AFD816}"/>
                </a:ext>
              </a:extLst>
            </p:cNvPr>
            <p:cNvSpPr/>
            <p:nvPr/>
          </p:nvSpPr>
          <p:spPr>
            <a:xfrm rot="4365750">
              <a:off x="4904558" y="4425013"/>
              <a:ext cx="355291" cy="398593"/>
            </a:xfrm>
            <a:prstGeom prst="rtTriangle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F473DC9D-792B-F946-8671-1A6DB27B9AD7}"/>
                </a:ext>
              </a:extLst>
            </p:cNvPr>
            <p:cNvSpPr/>
            <p:nvPr/>
          </p:nvSpPr>
          <p:spPr>
            <a:xfrm rot="20590205">
              <a:off x="4353312" y="2783465"/>
              <a:ext cx="377929" cy="277874"/>
            </a:xfrm>
            <a:prstGeom prst="rtTriangle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89FE903-46CB-8E49-87D0-47B083BFC718}"/>
                </a:ext>
              </a:extLst>
            </p:cNvPr>
            <p:cNvSpPr/>
            <p:nvPr/>
          </p:nvSpPr>
          <p:spPr>
            <a:xfrm rot="15168750">
              <a:off x="4060994" y="3551602"/>
              <a:ext cx="1501506" cy="398880"/>
            </a:xfrm>
            <a:prstGeom prst="rect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6F79990-BCBA-CA43-9ADF-9558F93C7739}"/>
                </a:ext>
              </a:extLst>
            </p:cNvPr>
            <p:cNvSpPr/>
            <p:nvPr/>
          </p:nvSpPr>
          <p:spPr>
            <a:xfrm rot="17211228">
              <a:off x="6350760" y="3571969"/>
              <a:ext cx="1480517" cy="398880"/>
            </a:xfrm>
            <a:prstGeom prst="rect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F3CB9B5-C1D9-4E40-B50A-3CFB0076D7EC}"/>
                </a:ext>
              </a:extLst>
            </p:cNvPr>
            <p:cNvSpPr/>
            <p:nvPr/>
          </p:nvSpPr>
          <p:spPr>
            <a:xfrm rot="13121196">
              <a:off x="5888105" y="2173467"/>
              <a:ext cx="1516058" cy="392130"/>
            </a:xfrm>
            <a:prstGeom prst="rect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64D9743E-4923-9144-9948-0C00B48861EA}"/>
                </a:ext>
              </a:extLst>
            </p:cNvPr>
            <p:cNvSpPr/>
            <p:nvPr/>
          </p:nvSpPr>
          <p:spPr>
            <a:xfrm rot="8515581">
              <a:off x="4414735" y="2721552"/>
              <a:ext cx="274979" cy="430814"/>
            </a:xfrm>
            <a:prstGeom prst="rtTriangle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7822831A-B6AC-1C4C-A637-3ABF68EF9356}"/>
                </a:ext>
              </a:extLst>
            </p:cNvPr>
            <p:cNvSpPr/>
            <p:nvPr/>
          </p:nvSpPr>
          <p:spPr>
            <a:xfrm rot="3130016">
              <a:off x="5751250" y="1661099"/>
              <a:ext cx="422584" cy="321763"/>
            </a:xfrm>
            <a:prstGeom prst="rtTriangle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4986539-C10C-5C4F-AABD-98A37CF39A0C}"/>
                </a:ext>
              </a:extLst>
            </p:cNvPr>
            <p:cNvSpPr/>
            <p:nvPr/>
          </p:nvSpPr>
          <p:spPr>
            <a:xfrm rot="8507553">
              <a:off x="4480482" y="2177334"/>
              <a:ext cx="1518584" cy="392130"/>
            </a:xfrm>
            <a:prstGeom prst="rect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五角星 25">
              <a:extLst>
                <a:ext uri="{FF2B5EF4-FFF2-40B4-BE49-F238E27FC236}">
                  <a16:creationId xmlns:a16="http://schemas.microsoft.com/office/drawing/2014/main" id="{BB5754B5-FD1D-154E-AD9B-E4A9AB95038B}"/>
                </a:ext>
              </a:extLst>
            </p:cNvPr>
            <p:cNvSpPr/>
            <p:nvPr/>
          </p:nvSpPr>
          <p:spPr>
            <a:xfrm>
              <a:off x="4777996" y="2099711"/>
              <a:ext cx="2340392" cy="2327624"/>
            </a:xfrm>
            <a:prstGeom prst="star5">
              <a:avLst/>
            </a:prstGeom>
            <a:noFill/>
            <a:ln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A0192E2-3FC4-F349-B0FF-1D68EDA13473}"/>
                </a:ext>
              </a:extLst>
            </p:cNvPr>
            <p:cNvSpPr/>
            <p:nvPr/>
          </p:nvSpPr>
          <p:spPr>
            <a:xfrm flipH="1" flipV="1">
              <a:off x="7113252" y="2977450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C60B361-B7FD-C24E-A762-CC37550D8C16}"/>
                </a:ext>
              </a:extLst>
            </p:cNvPr>
            <p:cNvSpPr/>
            <p:nvPr/>
          </p:nvSpPr>
          <p:spPr>
            <a:xfrm flipH="1" flipV="1">
              <a:off x="4748094" y="2965277"/>
              <a:ext cx="43877" cy="43134"/>
            </a:xfrm>
            <a:prstGeom prst="ellipse">
              <a:avLst/>
            </a:prstGeom>
            <a:solidFill>
              <a:schemeClr val="bg2">
                <a:alpha val="6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109BCBC-4F48-4341-A4E9-7551F97BE9BF}"/>
                </a:ext>
              </a:extLst>
            </p:cNvPr>
            <p:cNvSpPr/>
            <p:nvPr/>
          </p:nvSpPr>
          <p:spPr>
            <a:xfrm flipH="1" flipV="1">
              <a:off x="5199745" y="4413921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A350A5B-2E9E-6843-B8EC-934969C557D6}"/>
                </a:ext>
              </a:extLst>
            </p:cNvPr>
            <p:cNvSpPr/>
            <p:nvPr/>
          </p:nvSpPr>
          <p:spPr>
            <a:xfrm flipH="1" flipV="1">
              <a:off x="5924482" y="2076613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25664AC5-BDBF-4C4C-A695-540603A752B2}"/>
                </a:ext>
              </a:extLst>
            </p:cNvPr>
            <p:cNvCxnSpPr>
              <a:cxnSpLocks/>
            </p:cNvCxnSpPr>
            <p:nvPr/>
          </p:nvCxnSpPr>
          <p:spPr>
            <a:xfrm>
              <a:off x="5674740" y="2987509"/>
              <a:ext cx="549632" cy="1"/>
            </a:xfrm>
            <a:prstGeom prst="line">
              <a:avLst/>
            </a:prstGeom>
            <a:ln w="12700">
              <a:solidFill>
                <a:schemeClr val="tx1">
                  <a:alpha val="29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D605D865-2D8D-E542-A91C-4928BB768111}"/>
                </a:ext>
              </a:extLst>
            </p:cNvPr>
            <p:cNvCxnSpPr>
              <a:cxnSpLocks/>
            </p:cNvCxnSpPr>
            <p:nvPr/>
          </p:nvCxnSpPr>
          <p:spPr>
            <a:xfrm>
              <a:off x="6224832" y="2992948"/>
              <a:ext cx="165636" cy="547804"/>
            </a:xfrm>
            <a:prstGeom prst="line">
              <a:avLst/>
            </a:prstGeom>
            <a:ln w="12700">
              <a:solidFill>
                <a:schemeClr val="tx1">
                  <a:alpha val="23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A52F03E0-D0D3-904E-8882-1D4B6895CB0C}"/>
                </a:ext>
              </a:extLst>
            </p:cNvPr>
            <p:cNvCxnSpPr>
              <a:cxnSpLocks/>
            </p:cNvCxnSpPr>
            <p:nvPr/>
          </p:nvCxnSpPr>
          <p:spPr>
            <a:xfrm>
              <a:off x="5483829" y="3525254"/>
              <a:ext cx="484530" cy="377377"/>
            </a:xfrm>
            <a:prstGeom prst="line">
              <a:avLst/>
            </a:prstGeom>
            <a:ln w="12700">
              <a:solidFill>
                <a:schemeClr val="tx1">
                  <a:alpha val="22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836D0064-A3C7-7545-A242-901080192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829" y="2987509"/>
              <a:ext cx="185745" cy="597766"/>
            </a:xfrm>
            <a:prstGeom prst="line">
              <a:avLst/>
            </a:prstGeom>
            <a:ln w="12700">
              <a:solidFill>
                <a:schemeClr val="tx1">
                  <a:alpha val="32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B224F3C3-31C1-8E40-932C-56366786D4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482" y="3513081"/>
              <a:ext cx="500457" cy="377378"/>
            </a:xfrm>
            <a:prstGeom prst="line">
              <a:avLst/>
            </a:prstGeom>
            <a:ln w="12700">
              <a:solidFill>
                <a:schemeClr val="tx1">
                  <a:alpha val="21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三角形 35">
              <a:extLst>
                <a:ext uri="{FF2B5EF4-FFF2-40B4-BE49-F238E27FC236}">
                  <a16:creationId xmlns:a16="http://schemas.microsoft.com/office/drawing/2014/main" id="{933095E3-BE92-E94D-BDC5-B72893B88207}"/>
                </a:ext>
              </a:extLst>
            </p:cNvPr>
            <p:cNvSpPr/>
            <p:nvPr/>
          </p:nvSpPr>
          <p:spPr>
            <a:xfrm rot="12141603">
              <a:off x="6984279" y="4889537"/>
              <a:ext cx="231104" cy="58802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7" name="三角形 36">
              <a:extLst>
                <a:ext uri="{FF2B5EF4-FFF2-40B4-BE49-F238E27FC236}">
                  <a16:creationId xmlns:a16="http://schemas.microsoft.com/office/drawing/2014/main" id="{E40C261D-8A38-0044-BBE0-60762B8BA229}"/>
                </a:ext>
              </a:extLst>
            </p:cNvPr>
            <p:cNvSpPr/>
            <p:nvPr/>
          </p:nvSpPr>
          <p:spPr>
            <a:xfrm rot="3203773">
              <a:off x="5622914" y="1296720"/>
              <a:ext cx="180625" cy="62260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2F74925-08B0-334E-964F-5E393BF30D35}"/>
                </a:ext>
              </a:extLst>
            </p:cNvPr>
            <p:cNvSpPr/>
            <p:nvPr/>
          </p:nvSpPr>
          <p:spPr>
            <a:xfrm rot="19372180">
              <a:off x="5715553" y="1436575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AAA9245-B2CA-8A4B-B9A6-F7F47D9053D9}"/>
                </a:ext>
              </a:extLst>
            </p:cNvPr>
            <p:cNvSpPr/>
            <p:nvPr/>
          </p:nvSpPr>
          <p:spPr>
            <a:xfrm rot="2364898">
              <a:off x="7376912" y="2651074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F200384-A17F-F849-B5A6-4D11068CA565}"/>
                </a:ext>
              </a:extLst>
            </p:cNvPr>
            <p:cNvSpPr/>
            <p:nvPr/>
          </p:nvSpPr>
          <p:spPr>
            <a:xfrm rot="11665266">
              <a:off x="6983718" y="4820233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690D4F4-CFDE-1744-A3F4-66277FFF74C8}"/>
                </a:ext>
              </a:extLst>
            </p:cNvPr>
            <p:cNvSpPr/>
            <p:nvPr/>
          </p:nvSpPr>
          <p:spPr>
            <a:xfrm rot="14897821">
              <a:off x="4696040" y="4678398"/>
              <a:ext cx="193271" cy="2394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8295671-BB62-5347-B37A-C54B8274DF74}"/>
                </a:ext>
              </a:extLst>
            </p:cNvPr>
            <p:cNvSpPr/>
            <p:nvPr/>
          </p:nvSpPr>
          <p:spPr>
            <a:xfrm flipH="1" flipV="1">
              <a:off x="6655080" y="4401747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920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9278A-8845-5A4F-9705-18853D2FF553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FD9865-7E03-E24B-AEAB-B3711DCE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35" y="839406"/>
            <a:ext cx="10896600" cy="51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8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9278A-8845-5A4F-9705-18853D2FF553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AF5CD8-B14A-D34A-AF93-14113620A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92" y="839406"/>
            <a:ext cx="11183612" cy="50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35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6AFB69-8A26-764F-BD91-58D87A2E89DE}"/>
              </a:ext>
            </a:extLst>
          </p:cNvPr>
          <p:cNvSpPr/>
          <p:nvPr/>
        </p:nvSpPr>
        <p:spPr>
          <a:xfrm>
            <a:off x="1866958" y="1599697"/>
            <a:ext cx="1351722" cy="31547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9900" b="1" spc="50" dirty="0">
                <a:ln w="28575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Baoli SC" panose="02010600040101010101" pitchFamily="2" charset="-122"/>
                <a:cs typeface="Damascus" pitchFamily="2" charset="-78"/>
              </a:rPr>
              <a:t>2</a:t>
            </a:r>
            <a:endParaRPr lang="zh-CN" altLang="en-US" sz="19900" b="1" cap="none" spc="50" dirty="0">
              <a:ln w="28575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  <a:ea typeface="Baoli SC" panose="02010600040101010101" pitchFamily="2" charset="-122"/>
              <a:cs typeface="Damascus" pitchFamily="2" charset="-7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75768-82F1-D34D-9B90-F3F1E853B75B}"/>
              </a:ext>
            </a:extLst>
          </p:cNvPr>
          <p:cNvSpPr txBox="1"/>
          <p:nvPr/>
        </p:nvSpPr>
        <p:spPr>
          <a:xfrm>
            <a:off x="3471701" y="2907954"/>
            <a:ext cx="279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latin typeface="+mn-ea"/>
                <a:ea typeface="+mn-ea"/>
              </a:rPr>
              <a:t>产品介绍</a:t>
            </a:r>
          </a:p>
        </p:txBody>
      </p:sp>
    </p:spTree>
    <p:extLst>
      <p:ext uri="{BB962C8B-B14F-4D97-AF65-F5344CB8AC3E}">
        <p14:creationId xmlns:p14="http://schemas.microsoft.com/office/powerpoint/2010/main" val="27320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9278A-8845-5A4F-9705-18853D2FF553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产品介绍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0D840C-AC95-104A-AA73-B3EF5C584B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4926203" y="2324575"/>
            <a:ext cx="1672934" cy="158459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83D9D7-8E39-C841-8567-48C21AC74654}"/>
              </a:ext>
            </a:extLst>
          </p:cNvPr>
          <p:cNvSpPr/>
          <p:nvPr/>
        </p:nvSpPr>
        <p:spPr>
          <a:xfrm>
            <a:off x="1723517" y="2566304"/>
            <a:ext cx="2280933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C200D4"/>
                </a:solidFill>
                <a:latin typeface="DIN Condensed" pitchFamily="2" charset="0"/>
              </a:rPr>
              <a:t>N</a:t>
            </a:r>
            <a:r>
              <a:rPr lang="en-US" altLang="zh-CN" sz="6000" b="1" dirty="0">
                <a:solidFill>
                  <a:srgbClr val="DF5AE1"/>
                </a:solidFill>
                <a:latin typeface="DIN Condensed" pitchFamily="2" charset="0"/>
              </a:rPr>
              <a:t>i</a:t>
            </a:r>
            <a:r>
              <a:rPr lang="en-US" altLang="zh-CN" sz="6000" b="1" dirty="0">
                <a:solidFill>
                  <a:srgbClr val="D493CC"/>
                </a:solidFill>
                <a:latin typeface="DIN Condensed" pitchFamily="2" charset="0"/>
              </a:rPr>
              <a:t>r</a:t>
            </a:r>
            <a:r>
              <a:rPr lang="en-US" altLang="zh-CN" sz="6000" b="1" dirty="0">
                <a:solidFill>
                  <a:srgbClr val="EAB8EC"/>
                </a:solidFill>
                <a:latin typeface="DIN Condensed" pitchFamily="2" charset="0"/>
              </a:rPr>
              <a:t>v</a:t>
            </a:r>
            <a:r>
              <a:rPr lang="en-US" altLang="zh-CN" sz="6000" b="1" dirty="0">
                <a:solidFill>
                  <a:srgbClr val="D971D8"/>
                </a:solidFill>
                <a:latin typeface="DIN Condensed" pitchFamily="2" charset="0"/>
              </a:rPr>
              <a:t>a</a:t>
            </a:r>
            <a:r>
              <a:rPr lang="en-US" altLang="zh-CN" sz="6000" b="1" dirty="0">
                <a:solidFill>
                  <a:srgbClr val="B47EB3"/>
                </a:solidFill>
                <a:latin typeface="DIN Condensed" pitchFamily="2" charset="0"/>
              </a:rPr>
              <a:t>n</a:t>
            </a:r>
            <a:r>
              <a:rPr lang="en-US" altLang="zh-CN" sz="6000" b="1" dirty="0">
                <a:solidFill>
                  <a:srgbClr val="8E498E"/>
                </a:solidFill>
                <a:latin typeface="DIN Condensed" pitchFamily="2" charset="0"/>
              </a:rPr>
              <a:t>a</a:t>
            </a:r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6A5107-17E2-514C-84B5-AAFC90B0FC88}"/>
              </a:ext>
            </a:extLst>
          </p:cNvPr>
          <p:cNvSpPr/>
          <p:nvPr/>
        </p:nvSpPr>
        <p:spPr>
          <a:xfrm>
            <a:off x="4004450" y="2836293"/>
            <a:ext cx="57596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172B4D"/>
                </a:solidFill>
                <a:latin typeface="-apple-system"/>
              </a:rPr>
              <a:t>涅槃，超脱一切烦恼的境界！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3D9EC-FA09-B146-95BA-797F04BB31AA}"/>
              </a:ext>
            </a:extLst>
          </p:cNvPr>
          <p:cNvSpPr txBox="1"/>
          <p:nvPr/>
        </p:nvSpPr>
        <p:spPr>
          <a:xfrm>
            <a:off x="914400" y="25478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68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92F0327-9802-9F46-9E4E-1D3721D9C8CB}"/>
              </a:ext>
            </a:extLst>
          </p:cNvPr>
          <p:cNvSpPr/>
          <p:nvPr/>
        </p:nvSpPr>
        <p:spPr>
          <a:xfrm>
            <a:off x="3669099" y="2248759"/>
            <a:ext cx="2159000" cy="461665"/>
          </a:xfrm>
          <a:prstGeom prst="rect">
            <a:avLst/>
          </a:prstGeom>
          <a:solidFill>
            <a:schemeClr val="bg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A329C4-4849-1741-A668-82980AD4A3F0}"/>
              </a:ext>
            </a:extLst>
          </p:cNvPr>
          <p:cNvSpPr/>
          <p:nvPr/>
        </p:nvSpPr>
        <p:spPr>
          <a:xfrm>
            <a:off x="3669099" y="4218770"/>
            <a:ext cx="2159000" cy="461665"/>
          </a:xfrm>
          <a:prstGeom prst="rect">
            <a:avLst/>
          </a:prstGeom>
          <a:solidFill>
            <a:schemeClr val="bg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2CE916-C057-6041-AF39-72E3736BF594}"/>
              </a:ext>
            </a:extLst>
          </p:cNvPr>
          <p:cNvSpPr/>
          <p:nvPr/>
        </p:nvSpPr>
        <p:spPr>
          <a:xfrm>
            <a:off x="3669099" y="3575945"/>
            <a:ext cx="2159000" cy="461665"/>
          </a:xfrm>
          <a:prstGeom prst="rect">
            <a:avLst/>
          </a:prstGeom>
          <a:solidFill>
            <a:schemeClr val="bg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0286FD4-CC01-E844-A120-971C5A009D28}"/>
              </a:ext>
            </a:extLst>
          </p:cNvPr>
          <p:cNvSpPr/>
          <p:nvPr/>
        </p:nvSpPr>
        <p:spPr>
          <a:xfrm>
            <a:off x="3669099" y="2912352"/>
            <a:ext cx="2159000" cy="461665"/>
          </a:xfrm>
          <a:prstGeom prst="rect">
            <a:avLst/>
          </a:prstGeom>
          <a:solidFill>
            <a:schemeClr val="bg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55E2F1D-9CA0-BF4A-8B79-034F61E9BFEF}"/>
              </a:ext>
            </a:extLst>
          </p:cNvPr>
          <p:cNvSpPr/>
          <p:nvPr/>
        </p:nvSpPr>
        <p:spPr>
          <a:xfrm>
            <a:off x="3097599" y="2470366"/>
            <a:ext cx="45719" cy="47326"/>
          </a:xfrm>
          <a:prstGeom prst="ellipse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  <a:effectLst>
            <a:glow rad="177800">
              <a:schemeClr val="bg1">
                <a:lumMod val="75000"/>
                <a:alpha val="51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4B106A-862B-114F-80E0-0DBF68892E8F}"/>
              </a:ext>
            </a:extLst>
          </p:cNvPr>
          <p:cNvSpPr txBox="1"/>
          <p:nvPr/>
        </p:nvSpPr>
        <p:spPr>
          <a:xfrm>
            <a:off x="4405699" y="226952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背景</a:t>
            </a:r>
            <a:endParaRPr kumimoji="1" lang="zh-CN" altLang="en-US" sz="16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1749807-A3F7-1543-9E3E-CF95281195A7}"/>
              </a:ext>
            </a:extLst>
          </p:cNvPr>
          <p:cNvSpPr/>
          <p:nvPr/>
        </p:nvSpPr>
        <p:spPr>
          <a:xfrm>
            <a:off x="3097599" y="3127036"/>
            <a:ext cx="45719" cy="47326"/>
          </a:xfrm>
          <a:prstGeom prst="ellipse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  <a:effectLst>
            <a:glow rad="177800">
              <a:schemeClr val="bg1">
                <a:lumMod val="75000"/>
                <a:alpha val="51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097C58-226E-C44C-9509-DA0A0C359E89}"/>
              </a:ext>
            </a:extLst>
          </p:cNvPr>
          <p:cNvSpPr txBox="1"/>
          <p:nvPr/>
        </p:nvSpPr>
        <p:spPr>
          <a:xfrm>
            <a:off x="4177099" y="2926197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产品介绍</a:t>
            </a:r>
            <a:endParaRPr kumimoji="1" lang="zh-CN" altLang="en-US" sz="16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E923C56-D1B0-8241-B1E9-B02F2A9612AE}"/>
              </a:ext>
            </a:extLst>
          </p:cNvPr>
          <p:cNvSpPr/>
          <p:nvPr/>
        </p:nvSpPr>
        <p:spPr>
          <a:xfrm>
            <a:off x="3097599" y="3783706"/>
            <a:ext cx="45719" cy="47326"/>
          </a:xfrm>
          <a:prstGeom prst="ellipse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  <a:effectLst>
            <a:glow rad="177800">
              <a:schemeClr val="bg1">
                <a:lumMod val="75000"/>
                <a:alpha val="51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3B1866-C2D6-CB4F-8D25-1DDF258C5D03}"/>
              </a:ext>
            </a:extLst>
          </p:cNvPr>
          <p:cNvSpPr txBox="1"/>
          <p:nvPr/>
        </p:nvSpPr>
        <p:spPr>
          <a:xfrm>
            <a:off x="4177099" y="3582867"/>
            <a:ext cx="14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功能介绍</a:t>
            </a:r>
            <a:endParaRPr kumimoji="1" lang="zh-CN" altLang="en-US" sz="16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454E2EB-480F-9A40-9A21-9951650C1E3B}"/>
              </a:ext>
            </a:extLst>
          </p:cNvPr>
          <p:cNvSpPr/>
          <p:nvPr/>
        </p:nvSpPr>
        <p:spPr>
          <a:xfrm>
            <a:off x="3097599" y="4440377"/>
            <a:ext cx="45719" cy="47326"/>
          </a:xfrm>
          <a:prstGeom prst="ellipse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  <a:effectLst>
            <a:glow rad="177800">
              <a:schemeClr val="bg1">
                <a:lumMod val="75000"/>
                <a:alpha val="51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725BC8-818E-C24D-B2F7-7A4BED8E5D58}"/>
              </a:ext>
            </a:extLst>
          </p:cNvPr>
          <p:cNvSpPr txBox="1"/>
          <p:nvPr/>
        </p:nvSpPr>
        <p:spPr>
          <a:xfrm>
            <a:off x="4177099" y="4239538"/>
            <a:ext cx="161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场景演示</a:t>
            </a:r>
            <a:endParaRPr kumimoji="1" lang="zh-CN" altLang="en-US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56EB82-BA86-8440-9B42-E99D30F1D04C}"/>
              </a:ext>
            </a:extLst>
          </p:cNvPr>
          <p:cNvSpPr/>
          <p:nvPr/>
        </p:nvSpPr>
        <p:spPr>
          <a:xfrm>
            <a:off x="3669099" y="4876225"/>
            <a:ext cx="2159000" cy="461665"/>
          </a:xfrm>
          <a:prstGeom prst="rect">
            <a:avLst/>
          </a:prstGeom>
          <a:solidFill>
            <a:schemeClr val="bg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AC0E01F-48E3-9B46-9746-CAACFF060083}"/>
              </a:ext>
            </a:extLst>
          </p:cNvPr>
          <p:cNvSpPr/>
          <p:nvPr/>
        </p:nvSpPr>
        <p:spPr>
          <a:xfrm>
            <a:off x="3097599" y="5097832"/>
            <a:ext cx="45719" cy="47326"/>
          </a:xfrm>
          <a:prstGeom prst="ellipse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  <a:effectLst>
            <a:glow rad="177800">
              <a:schemeClr val="bg1">
                <a:lumMod val="75000"/>
                <a:alpha val="51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0202FA3-FF23-B741-993E-0A30FBFB959A}"/>
              </a:ext>
            </a:extLst>
          </p:cNvPr>
          <p:cNvSpPr txBox="1"/>
          <p:nvPr/>
        </p:nvSpPr>
        <p:spPr>
          <a:xfrm>
            <a:off x="4177099" y="4896993"/>
            <a:ext cx="161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未来可期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412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9278A-8845-5A4F-9705-18853D2FF553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产品介绍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83D9D7-8E39-C841-8567-48C21AC74654}"/>
              </a:ext>
            </a:extLst>
          </p:cNvPr>
          <p:cNvSpPr/>
          <p:nvPr/>
        </p:nvSpPr>
        <p:spPr>
          <a:xfrm>
            <a:off x="1723517" y="2566304"/>
            <a:ext cx="2280933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zh-CN" altLang="en-US" sz="600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3D9EC-FA09-B146-95BA-797F04BB31AA}"/>
              </a:ext>
            </a:extLst>
          </p:cNvPr>
          <p:cNvSpPr txBox="1"/>
          <p:nvPr/>
        </p:nvSpPr>
        <p:spPr>
          <a:xfrm>
            <a:off x="914400" y="25478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0E551A-1FEC-5947-8746-23490E25CDD6}"/>
              </a:ext>
            </a:extLst>
          </p:cNvPr>
          <p:cNvGrpSpPr/>
          <p:nvPr/>
        </p:nvGrpSpPr>
        <p:grpSpPr>
          <a:xfrm>
            <a:off x="3994353" y="1667098"/>
            <a:ext cx="3993351" cy="4726140"/>
            <a:chOff x="3994353" y="1576529"/>
            <a:chExt cx="3993351" cy="4726140"/>
          </a:xfrm>
        </p:grpSpPr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17D4D066-CF40-8947-90AF-11E22FF844AD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>
              <a:off x="5992263" y="1873760"/>
              <a:ext cx="5587" cy="422447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五边形 10">
              <a:extLst>
                <a:ext uri="{FF2B5EF4-FFF2-40B4-BE49-F238E27FC236}">
                  <a16:creationId xmlns:a16="http://schemas.microsoft.com/office/drawing/2014/main" id="{669ACF0D-2C3D-0648-9447-0EB64E10DD81}"/>
                </a:ext>
              </a:extLst>
            </p:cNvPr>
            <p:cNvSpPr/>
            <p:nvPr/>
          </p:nvSpPr>
          <p:spPr>
            <a:xfrm>
              <a:off x="3998061" y="1579007"/>
              <a:ext cx="1786227" cy="48463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6BDA09A-683E-5E4F-81E0-0145FBFF712B}"/>
                </a:ext>
              </a:extLst>
            </p:cNvPr>
            <p:cNvSpPr/>
            <p:nvPr/>
          </p:nvSpPr>
          <p:spPr>
            <a:xfrm>
              <a:off x="5984206" y="1783699"/>
              <a:ext cx="55014" cy="47326"/>
            </a:xfrm>
            <a:prstGeom prst="ellipse">
              <a:avLst/>
            </a:prstGeom>
            <a:solidFill>
              <a:srgbClr val="EEACEB">
                <a:alpha val="27000"/>
              </a:srgbClr>
            </a:solidFill>
            <a:ln>
              <a:noFill/>
            </a:ln>
            <a:effectLst>
              <a:glow rad="114300">
                <a:srgbClr val="EEACEB">
                  <a:alpha val="51000"/>
                </a:srgb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13" name="五边形 12">
              <a:extLst>
                <a:ext uri="{FF2B5EF4-FFF2-40B4-BE49-F238E27FC236}">
                  <a16:creationId xmlns:a16="http://schemas.microsoft.com/office/drawing/2014/main" id="{8DD432D3-0AD8-2B4D-82E9-14F123B32908}"/>
                </a:ext>
              </a:extLst>
            </p:cNvPr>
            <p:cNvSpPr/>
            <p:nvPr/>
          </p:nvSpPr>
          <p:spPr>
            <a:xfrm rot="10800000">
              <a:off x="6201476" y="2437994"/>
              <a:ext cx="1786227" cy="48463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01BD4B8-EEA9-6842-90DA-88B2307BC681}"/>
                </a:ext>
              </a:extLst>
            </p:cNvPr>
            <p:cNvSpPr/>
            <p:nvPr/>
          </p:nvSpPr>
          <p:spPr>
            <a:xfrm>
              <a:off x="5956491" y="2656538"/>
              <a:ext cx="55014" cy="47326"/>
            </a:xfrm>
            <a:prstGeom prst="ellipse">
              <a:avLst/>
            </a:prstGeom>
            <a:solidFill>
              <a:srgbClr val="EEACEB">
                <a:alpha val="27000"/>
              </a:srgbClr>
            </a:solidFill>
            <a:ln>
              <a:noFill/>
            </a:ln>
            <a:effectLst>
              <a:glow rad="114300">
                <a:srgbClr val="EEACEB">
                  <a:alpha val="51000"/>
                </a:srgb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697976E-A775-1244-8E3D-59BBDFF4D21B}"/>
                </a:ext>
              </a:extLst>
            </p:cNvPr>
            <p:cNvSpPr/>
            <p:nvPr/>
          </p:nvSpPr>
          <p:spPr>
            <a:xfrm>
              <a:off x="5956490" y="3501672"/>
              <a:ext cx="55014" cy="47326"/>
            </a:xfrm>
            <a:prstGeom prst="ellipse">
              <a:avLst/>
            </a:prstGeom>
            <a:solidFill>
              <a:srgbClr val="EEACEB">
                <a:alpha val="27000"/>
              </a:srgbClr>
            </a:solidFill>
            <a:ln>
              <a:noFill/>
            </a:ln>
            <a:effectLst>
              <a:glow rad="114300">
                <a:srgbClr val="EEACEB">
                  <a:alpha val="51000"/>
                </a:srgb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ACE160D-D956-8946-B4CE-A34F65CB752B}"/>
                </a:ext>
              </a:extLst>
            </p:cNvPr>
            <p:cNvSpPr/>
            <p:nvPr/>
          </p:nvSpPr>
          <p:spPr>
            <a:xfrm>
              <a:off x="5956486" y="4332944"/>
              <a:ext cx="55014" cy="47326"/>
            </a:xfrm>
            <a:prstGeom prst="ellipse">
              <a:avLst/>
            </a:prstGeom>
            <a:solidFill>
              <a:srgbClr val="EEACEB">
                <a:alpha val="27000"/>
              </a:srgbClr>
            </a:solidFill>
            <a:ln>
              <a:noFill/>
            </a:ln>
            <a:effectLst>
              <a:glow rad="114300">
                <a:srgbClr val="EEACEB">
                  <a:alpha val="51000"/>
                </a:srgb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D85F13B-A7FF-1444-B941-716941BFF77B}"/>
                </a:ext>
              </a:extLst>
            </p:cNvPr>
            <p:cNvSpPr/>
            <p:nvPr/>
          </p:nvSpPr>
          <p:spPr>
            <a:xfrm>
              <a:off x="5970341" y="5205768"/>
              <a:ext cx="55014" cy="47326"/>
            </a:xfrm>
            <a:prstGeom prst="ellipse">
              <a:avLst/>
            </a:prstGeom>
            <a:solidFill>
              <a:srgbClr val="EEACEB">
                <a:alpha val="27000"/>
              </a:srgbClr>
            </a:solidFill>
            <a:ln>
              <a:noFill/>
            </a:ln>
            <a:effectLst>
              <a:glow rad="114300">
                <a:srgbClr val="EEACEB">
                  <a:alpha val="51000"/>
                </a:srgb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AA9C9AB-8030-DF44-98D1-EF38A850F13B}"/>
                </a:ext>
              </a:extLst>
            </p:cNvPr>
            <p:cNvSpPr/>
            <p:nvPr/>
          </p:nvSpPr>
          <p:spPr>
            <a:xfrm>
              <a:off x="5970343" y="6050905"/>
              <a:ext cx="55014" cy="47326"/>
            </a:xfrm>
            <a:prstGeom prst="ellipse">
              <a:avLst/>
            </a:prstGeom>
            <a:solidFill>
              <a:srgbClr val="EEACEB">
                <a:alpha val="27000"/>
              </a:srgbClr>
            </a:solidFill>
            <a:ln>
              <a:noFill/>
            </a:ln>
            <a:effectLst>
              <a:glow rad="114300">
                <a:srgbClr val="EEACEB">
                  <a:alpha val="51000"/>
                </a:srgb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63ACA5E-907C-224C-BCF9-7033DB2CB605}"/>
                </a:ext>
              </a:extLst>
            </p:cNvPr>
            <p:cNvSpPr txBox="1"/>
            <p:nvPr/>
          </p:nvSpPr>
          <p:spPr>
            <a:xfrm>
              <a:off x="4135252" y="1576529"/>
              <a:ext cx="1645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统一入口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6DDB5F8-0B41-504B-84EF-EFBB242E2200}"/>
                </a:ext>
              </a:extLst>
            </p:cNvPr>
            <p:cNvSpPr txBox="1"/>
            <p:nvPr/>
          </p:nvSpPr>
          <p:spPr>
            <a:xfrm>
              <a:off x="6271925" y="2462553"/>
              <a:ext cx="1645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400" dirty="0"/>
                <a:t>标准规范</a:t>
              </a:r>
            </a:p>
          </p:txBody>
        </p:sp>
        <p:sp>
          <p:nvSpPr>
            <p:cNvPr id="21" name="五边形 20">
              <a:extLst>
                <a:ext uri="{FF2B5EF4-FFF2-40B4-BE49-F238E27FC236}">
                  <a16:creationId xmlns:a16="http://schemas.microsoft.com/office/drawing/2014/main" id="{871A3DCD-42C5-3445-9B6A-B7A45ABFB133}"/>
                </a:ext>
              </a:extLst>
            </p:cNvPr>
            <p:cNvSpPr/>
            <p:nvPr/>
          </p:nvSpPr>
          <p:spPr>
            <a:xfrm>
              <a:off x="3994353" y="3273317"/>
              <a:ext cx="1786227" cy="48463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CBA3F43-5E3B-C543-A386-AC931E062449}"/>
                </a:ext>
              </a:extLst>
            </p:cNvPr>
            <p:cNvSpPr txBox="1"/>
            <p:nvPr/>
          </p:nvSpPr>
          <p:spPr>
            <a:xfrm>
              <a:off x="4131544" y="3270839"/>
              <a:ext cx="1645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/>
                <a:t>测试框架</a:t>
              </a:r>
            </a:p>
          </p:txBody>
        </p:sp>
        <p:sp>
          <p:nvSpPr>
            <p:cNvPr id="23" name="五边形 22">
              <a:extLst>
                <a:ext uri="{FF2B5EF4-FFF2-40B4-BE49-F238E27FC236}">
                  <a16:creationId xmlns:a16="http://schemas.microsoft.com/office/drawing/2014/main" id="{BB3D26F9-E1B2-6847-83B3-A0C6581B1616}"/>
                </a:ext>
              </a:extLst>
            </p:cNvPr>
            <p:cNvSpPr/>
            <p:nvPr/>
          </p:nvSpPr>
          <p:spPr>
            <a:xfrm rot="10800000">
              <a:off x="6201477" y="4124878"/>
              <a:ext cx="1786227" cy="48463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2C2F9E0-6CE8-F64A-8FCD-5E9DF2417D3F}"/>
                </a:ext>
              </a:extLst>
            </p:cNvPr>
            <p:cNvSpPr txBox="1"/>
            <p:nvPr/>
          </p:nvSpPr>
          <p:spPr>
            <a:xfrm>
              <a:off x="6303357" y="4149437"/>
              <a:ext cx="1645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400" dirty="0"/>
                <a:t>测试用例</a:t>
              </a:r>
            </a:p>
          </p:txBody>
        </p:sp>
        <p:sp>
          <p:nvSpPr>
            <p:cNvPr id="25" name="五边形 24">
              <a:extLst>
                <a:ext uri="{FF2B5EF4-FFF2-40B4-BE49-F238E27FC236}">
                  <a16:creationId xmlns:a16="http://schemas.microsoft.com/office/drawing/2014/main" id="{EE3700FA-8A72-F64D-A14A-BE855FFAC980}"/>
                </a:ext>
              </a:extLst>
            </p:cNvPr>
            <p:cNvSpPr/>
            <p:nvPr/>
          </p:nvSpPr>
          <p:spPr>
            <a:xfrm>
              <a:off x="3994353" y="4977413"/>
              <a:ext cx="1786227" cy="48463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62D383A-908A-144B-AF59-55A2D63726EE}"/>
                </a:ext>
              </a:extLst>
            </p:cNvPr>
            <p:cNvSpPr txBox="1"/>
            <p:nvPr/>
          </p:nvSpPr>
          <p:spPr>
            <a:xfrm>
              <a:off x="4121387" y="4974935"/>
              <a:ext cx="1645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UI</a:t>
              </a:r>
              <a:r>
                <a:rPr kumimoji="1" lang="zh-CN" altLang="en-US" sz="2400" dirty="0"/>
                <a:t>交互</a:t>
              </a:r>
            </a:p>
          </p:txBody>
        </p:sp>
        <p:sp>
          <p:nvSpPr>
            <p:cNvPr id="27" name="五边形 26">
              <a:extLst>
                <a:ext uri="{FF2B5EF4-FFF2-40B4-BE49-F238E27FC236}">
                  <a16:creationId xmlns:a16="http://schemas.microsoft.com/office/drawing/2014/main" id="{B5F2764B-7C57-524D-A578-4122FBC3BA94}"/>
                </a:ext>
              </a:extLst>
            </p:cNvPr>
            <p:cNvSpPr/>
            <p:nvPr/>
          </p:nvSpPr>
          <p:spPr>
            <a:xfrm rot="10800000">
              <a:off x="6162458" y="5816445"/>
              <a:ext cx="1786227" cy="48463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1C60437-D676-4C48-8040-77B75E7A1A75}"/>
                </a:ext>
              </a:extLst>
            </p:cNvPr>
            <p:cNvSpPr txBox="1"/>
            <p:nvPr/>
          </p:nvSpPr>
          <p:spPr>
            <a:xfrm>
              <a:off x="6250905" y="5841004"/>
              <a:ext cx="1645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400" dirty="0"/>
                <a:t>测试报告</a:t>
              </a: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6184D1F-6797-CA48-B675-55FE37751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714" y="1597443"/>
              <a:ext cx="455446" cy="41983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CF49DE4-B61F-5441-A96E-E4FEF8985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4019" y="2373164"/>
              <a:ext cx="570936" cy="54035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5B1ABC5-EF91-9543-8159-804E62418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5528" y="4109446"/>
              <a:ext cx="532765" cy="541645"/>
            </a:xfrm>
            <a:prstGeom prst="rect">
              <a:avLst/>
            </a:prstGeom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7DBFC6E6-4FEF-A04B-ACC6-51497040B10E}"/>
              </a:ext>
            </a:extLst>
          </p:cNvPr>
          <p:cNvSpPr/>
          <p:nvPr/>
        </p:nvSpPr>
        <p:spPr>
          <a:xfrm>
            <a:off x="558436" y="734889"/>
            <a:ext cx="11204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Nirvana</a:t>
            </a:r>
            <a:r>
              <a:rPr lang="zh-CN" altLang="en-US" dirty="0">
                <a:latin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通过</a:t>
            </a:r>
            <a:r>
              <a:rPr lang="en" altLang="zh-CN" dirty="0">
                <a:solidFill>
                  <a:schemeClr val="tx1"/>
                </a:solidFill>
                <a:latin typeface="+mn-ea"/>
              </a:rPr>
              <a:t>UI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界面与用户友好交互，提供统一的文档入口，根据接口文档自动生成测试用例，是集测试用例管理与接口自动化为一体的可视化智能平台！</a:t>
            </a:r>
          </a:p>
        </p:txBody>
      </p:sp>
    </p:spTree>
    <p:extLst>
      <p:ext uri="{BB962C8B-B14F-4D97-AF65-F5344CB8AC3E}">
        <p14:creationId xmlns:p14="http://schemas.microsoft.com/office/powerpoint/2010/main" val="47485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9278A-8845-5A4F-9705-18853D2FF553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产品介绍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33" name="五边形 32">
            <a:extLst>
              <a:ext uri="{FF2B5EF4-FFF2-40B4-BE49-F238E27FC236}">
                <a16:creationId xmlns:a16="http://schemas.microsoft.com/office/drawing/2014/main" id="{0CA25FA1-0610-6541-9F19-C260734AC558}"/>
              </a:ext>
            </a:extLst>
          </p:cNvPr>
          <p:cNvSpPr/>
          <p:nvPr/>
        </p:nvSpPr>
        <p:spPr>
          <a:xfrm>
            <a:off x="484905" y="759533"/>
            <a:ext cx="1786227" cy="48463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8EF3EF2-671F-7F42-8056-AC09E3C9C8D1}"/>
              </a:ext>
            </a:extLst>
          </p:cNvPr>
          <p:cNvSpPr/>
          <p:nvPr/>
        </p:nvSpPr>
        <p:spPr>
          <a:xfrm>
            <a:off x="2680699" y="607611"/>
            <a:ext cx="760644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72B4D"/>
                </a:solidFill>
                <a:latin typeface="+mn-ea"/>
                <a:ea typeface="+mn-ea"/>
              </a:rPr>
              <a:t>开源软件 </a:t>
            </a:r>
            <a:r>
              <a:rPr lang="en" altLang="zh-CN" sz="2400" dirty="0">
                <a:solidFill>
                  <a:srgbClr val="172B4D"/>
                </a:solidFill>
                <a:latin typeface="+mn-ea"/>
                <a:ea typeface="+mn-ea"/>
              </a:rPr>
              <a:t>GitLab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35FBF72-8A7A-0944-823B-989C57284E91}"/>
              </a:ext>
            </a:extLst>
          </p:cNvPr>
          <p:cNvSpPr txBox="1"/>
          <p:nvPr/>
        </p:nvSpPr>
        <p:spPr>
          <a:xfrm>
            <a:off x="554180" y="785320"/>
            <a:ext cx="164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统一入口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A2FC175-C679-6C47-A352-C9B28D21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99" y="1199819"/>
            <a:ext cx="9231164" cy="5108154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6918A8D7-F7B2-1E4D-ADB7-CAE1AE6A28CA}"/>
              </a:ext>
            </a:extLst>
          </p:cNvPr>
          <p:cNvSpPr/>
          <p:nvPr/>
        </p:nvSpPr>
        <p:spPr>
          <a:xfrm>
            <a:off x="484905" y="183070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  <a:ea typeface="+mn-ea"/>
              </a:rPr>
              <a:t>集中管理</a:t>
            </a: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多人协作</a:t>
            </a: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历史可追溯</a:t>
            </a: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有变动即更新</a:t>
            </a: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文档复用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052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9278A-8845-5A4F-9705-18853D2FF553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产品介绍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9" name="五边形 8">
            <a:extLst>
              <a:ext uri="{FF2B5EF4-FFF2-40B4-BE49-F238E27FC236}">
                <a16:creationId xmlns:a16="http://schemas.microsoft.com/office/drawing/2014/main" id="{B6CDC10C-F1B7-2A46-B7C6-A25C1185FD83}"/>
              </a:ext>
            </a:extLst>
          </p:cNvPr>
          <p:cNvSpPr/>
          <p:nvPr/>
        </p:nvSpPr>
        <p:spPr>
          <a:xfrm>
            <a:off x="484905" y="745593"/>
            <a:ext cx="1786227" cy="48463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1A73BF-BDDF-5343-9777-0C60C518B6C4}"/>
              </a:ext>
            </a:extLst>
          </p:cNvPr>
          <p:cNvSpPr txBox="1"/>
          <p:nvPr/>
        </p:nvSpPr>
        <p:spPr>
          <a:xfrm>
            <a:off x="554180" y="771380"/>
            <a:ext cx="164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标准规范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26E14C-6EF9-0C49-9D8A-180F2864C6DF}"/>
              </a:ext>
            </a:extLst>
          </p:cNvPr>
          <p:cNvSpPr txBox="1"/>
          <p:nvPr/>
        </p:nvSpPr>
        <p:spPr>
          <a:xfrm>
            <a:off x="2466114" y="757378"/>
            <a:ext cx="807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 err="1">
                <a:solidFill>
                  <a:srgbClr val="172B4D"/>
                </a:solidFill>
                <a:latin typeface="+mn-ea"/>
              </a:rPr>
              <a:t>OpenAPI</a:t>
            </a:r>
            <a:r>
              <a:rPr lang="en" altLang="zh-CN" sz="2400" dirty="0">
                <a:solidFill>
                  <a:srgbClr val="172B4D"/>
                </a:solidFill>
                <a:latin typeface="+mn-ea"/>
              </a:rPr>
              <a:t> 3.0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4F0122-7615-7D48-B0F5-97E50F3D8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14" y="1339661"/>
            <a:ext cx="8652518" cy="539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95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9278A-8845-5A4F-9705-18853D2FF553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产品介绍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6B3CFA-FEA2-BE48-AAA1-021D57A1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95" y="1203095"/>
            <a:ext cx="6838986" cy="5687574"/>
          </a:xfrm>
          <a:prstGeom prst="rect">
            <a:avLst/>
          </a:prstGeom>
        </p:spPr>
      </p:pic>
      <p:sp>
        <p:nvSpPr>
          <p:cNvPr id="12" name="五边形 11">
            <a:extLst>
              <a:ext uri="{FF2B5EF4-FFF2-40B4-BE49-F238E27FC236}">
                <a16:creationId xmlns:a16="http://schemas.microsoft.com/office/drawing/2014/main" id="{93F6D076-2686-AE4C-AE93-6837CD86F527}"/>
              </a:ext>
            </a:extLst>
          </p:cNvPr>
          <p:cNvSpPr/>
          <p:nvPr/>
        </p:nvSpPr>
        <p:spPr>
          <a:xfrm>
            <a:off x="525065" y="718463"/>
            <a:ext cx="1786227" cy="48463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481F96-916F-424B-BDEF-D92F46391613}"/>
              </a:ext>
            </a:extLst>
          </p:cNvPr>
          <p:cNvSpPr txBox="1"/>
          <p:nvPr/>
        </p:nvSpPr>
        <p:spPr>
          <a:xfrm>
            <a:off x="662256" y="715985"/>
            <a:ext cx="164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测试框架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3B7361-A5A8-DA48-8FAE-1B42700ED71E}"/>
              </a:ext>
            </a:extLst>
          </p:cNvPr>
          <p:cNvSpPr/>
          <p:nvPr/>
        </p:nvSpPr>
        <p:spPr>
          <a:xfrm>
            <a:off x="2583295" y="590191"/>
            <a:ext cx="836814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" sz="2400" dirty="0">
                <a:solidFill>
                  <a:srgbClr val="172B4D"/>
                </a:solidFill>
                <a:latin typeface="+mn-ea"/>
                <a:ea typeface="+mn-ea"/>
              </a:rPr>
              <a:t>开源</a:t>
            </a:r>
            <a:r>
              <a:rPr lang="zh-CN" altLang="en-US" sz="2400" dirty="0">
                <a:solidFill>
                  <a:srgbClr val="172B4D"/>
                </a:solidFill>
                <a:latin typeface="+mn-ea"/>
                <a:ea typeface="+mn-ea"/>
              </a:rPr>
              <a:t>框架</a:t>
            </a:r>
            <a:r>
              <a:rPr lang="en" altLang="zh-CN" sz="2400" dirty="0" err="1">
                <a:solidFill>
                  <a:srgbClr val="172B4D"/>
                </a:solidFill>
                <a:latin typeface="+mn-ea"/>
                <a:ea typeface="+mn-ea"/>
              </a:rPr>
              <a:t>HttpRunner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974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9278A-8845-5A4F-9705-18853D2FF553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产品介绍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8" name="五边形 7">
            <a:extLst>
              <a:ext uri="{FF2B5EF4-FFF2-40B4-BE49-F238E27FC236}">
                <a16:creationId xmlns:a16="http://schemas.microsoft.com/office/drawing/2014/main" id="{2C8C63E7-3537-7348-BCF4-591CD52DD53B}"/>
              </a:ext>
            </a:extLst>
          </p:cNvPr>
          <p:cNvSpPr/>
          <p:nvPr/>
        </p:nvSpPr>
        <p:spPr>
          <a:xfrm>
            <a:off x="507636" y="696919"/>
            <a:ext cx="1786227" cy="48463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5981C1-946C-7A45-B63B-070B4E5B730E}"/>
              </a:ext>
            </a:extLst>
          </p:cNvPr>
          <p:cNvSpPr txBox="1"/>
          <p:nvPr/>
        </p:nvSpPr>
        <p:spPr>
          <a:xfrm>
            <a:off x="644827" y="694441"/>
            <a:ext cx="164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测试用例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036BCC-A290-1E4D-8947-2372D8678B2A}"/>
              </a:ext>
            </a:extLst>
          </p:cNvPr>
          <p:cNvSpPr/>
          <p:nvPr/>
        </p:nvSpPr>
        <p:spPr>
          <a:xfrm>
            <a:off x="2478146" y="580588"/>
            <a:ext cx="787977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72B4D"/>
                </a:solidFill>
                <a:latin typeface="+mn-ea"/>
                <a:ea typeface="+mn-ea"/>
              </a:rPr>
              <a:t>自动生成测试用例模版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D6F3FD-03CD-AC4B-AA3B-A85303E2B902}"/>
              </a:ext>
            </a:extLst>
          </p:cNvPr>
          <p:cNvSpPr/>
          <p:nvPr/>
        </p:nvSpPr>
        <p:spPr>
          <a:xfrm>
            <a:off x="199202" y="172404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72B4D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2B4D"/>
                </a:solidFill>
                <a:latin typeface="+mn-ea"/>
              </a:rPr>
              <a:t>变量和脚本</a:t>
            </a:r>
            <a:endParaRPr lang="en-US" altLang="zh-CN" dirty="0">
              <a:solidFill>
                <a:srgbClr val="172B4D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72B4D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2B4D"/>
                </a:solidFill>
                <a:latin typeface="+mn-ea"/>
              </a:rPr>
              <a:t>丰富的校验机制</a:t>
            </a:r>
            <a:endParaRPr lang="en-US" altLang="zh-CN" dirty="0">
              <a:solidFill>
                <a:srgbClr val="172B4D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72B4D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2B4D"/>
                </a:solidFill>
                <a:latin typeface="+mn-ea"/>
              </a:rPr>
              <a:t>在线调试</a:t>
            </a:r>
            <a:endParaRPr lang="en-US" altLang="zh-CN" dirty="0">
              <a:solidFill>
                <a:srgbClr val="172B4D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72B4D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2B4D"/>
                </a:solidFill>
                <a:latin typeface="+mn-ea"/>
              </a:rPr>
              <a:t>复制已有用例</a:t>
            </a:r>
            <a:endParaRPr lang="en-US" altLang="zh-CN" dirty="0">
              <a:solidFill>
                <a:srgbClr val="172B4D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72B4D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CD62F3-6165-9748-8860-689D668A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120" y="1477369"/>
            <a:ext cx="9884880" cy="40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8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9278A-8845-5A4F-9705-18853D2FF553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产品介绍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6D602280-7916-2149-B1F0-15B070C1F8BC}"/>
              </a:ext>
            </a:extLst>
          </p:cNvPr>
          <p:cNvSpPr/>
          <p:nvPr/>
        </p:nvSpPr>
        <p:spPr>
          <a:xfrm>
            <a:off x="494936" y="690721"/>
            <a:ext cx="1786227" cy="48463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0ED9A9-2199-724D-9A98-63CBFC90DF91}"/>
              </a:ext>
            </a:extLst>
          </p:cNvPr>
          <p:cNvSpPr txBox="1"/>
          <p:nvPr/>
        </p:nvSpPr>
        <p:spPr>
          <a:xfrm>
            <a:off x="621970" y="688243"/>
            <a:ext cx="164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UI</a:t>
            </a:r>
            <a:r>
              <a:rPr kumimoji="1" lang="zh-CN" altLang="en-US" sz="2400" dirty="0"/>
              <a:t>交互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81FF61-89EA-6D4B-8A39-C0A962D44CB0}"/>
              </a:ext>
            </a:extLst>
          </p:cNvPr>
          <p:cNvSpPr/>
          <p:nvPr/>
        </p:nvSpPr>
        <p:spPr>
          <a:xfrm>
            <a:off x="2408197" y="495833"/>
            <a:ext cx="900520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用例展示为目录结构，让测试不会迷失在测试用例的海洋中，把更多关注点放在测试数据的构建上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CC43CE-A6F3-9C48-A0E7-3E03243D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42" y="1526189"/>
            <a:ext cx="10790814" cy="45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56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>
            <a:extLst>
              <a:ext uri="{FF2B5EF4-FFF2-40B4-BE49-F238E27FC236}">
                <a16:creationId xmlns:a16="http://schemas.microsoft.com/office/drawing/2014/main" id="{935ED540-052D-8B4E-B2A0-2C48096CBC88}"/>
              </a:ext>
            </a:extLst>
          </p:cNvPr>
          <p:cNvSpPr/>
          <p:nvPr/>
        </p:nvSpPr>
        <p:spPr>
          <a:xfrm>
            <a:off x="558436" y="781171"/>
            <a:ext cx="1786227" cy="48463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41613-BD0E-B143-99E6-88C0AEE33ACA}"/>
              </a:ext>
            </a:extLst>
          </p:cNvPr>
          <p:cNvSpPr txBox="1"/>
          <p:nvPr/>
        </p:nvSpPr>
        <p:spPr>
          <a:xfrm>
            <a:off x="685470" y="778693"/>
            <a:ext cx="164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测试报告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7F416D-20EB-9445-972D-46508EA9A04E}"/>
              </a:ext>
            </a:extLst>
          </p:cNvPr>
          <p:cNvSpPr/>
          <p:nvPr/>
        </p:nvSpPr>
        <p:spPr>
          <a:xfrm>
            <a:off x="2663536" y="660988"/>
            <a:ext cx="880489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  <a:latin typeface="-apple-system"/>
              </a:rPr>
              <a:t>统计报告简洁清晰，附带详尽统计信息和日志记录。测试报告会存储在数据库中，作为历史数据。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33E8645-1C79-BE4D-82C8-BAE1A531BFB0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产品介绍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77D769-07D3-C344-81DB-FB835669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6" y="1598445"/>
            <a:ext cx="8352529" cy="4885246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AE2A171-3CED-0145-B5F8-1D626C114B0F}"/>
              </a:ext>
            </a:extLst>
          </p:cNvPr>
          <p:cNvCxnSpPr>
            <a:cxnSpLocks/>
          </p:cNvCxnSpPr>
          <p:nvPr/>
        </p:nvCxnSpPr>
        <p:spPr>
          <a:xfrm flipV="1">
            <a:off x="7511632" y="4641393"/>
            <a:ext cx="108368" cy="19594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0DBB380-2BCF-C344-A68D-F3357FA78BB2}"/>
              </a:ext>
            </a:extLst>
          </p:cNvPr>
          <p:cNvCxnSpPr>
            <a:cxnSpLocks/>
          </p:cNvCxnSpPr>
          <p:nvPr/>
        </p:nvCxnSpPr>
        <p:spPr>
          <a:xfrm flipV="1">
            <a:off x="7829132" y="4641393"/>
            <a:ext cx="108368" cy="19594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83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6AFB69-8A26-764F-BD91-58D87A2E89DE}"/>
              </a:ext>
            </a:extLst>
          </p:cNvPr>
          <p:cNvSpPr/>
          <p:nvPr/>
        </p:nvSpPr>
        <p:spPr>
          <a:xfrm>
            <a:off x="1866958" y="1599697"/>
            <a:ext cx="1351722" cy="31547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9900" b="1" cap="none" spc="50" dirty="0">
                <a:ln w="28575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  <a:ea typeface="Baoli SC" panose="02010600040101010101" pitchFamily="2" charset="-122"/>
                <a:cs typeface="Damascus" pitchFamily="2" charset="-78"/>
              </a:rPr>
              <a:t>3</a:t>
            </a:r>
            <a:endParaRPr lang="zh-CN" altLang="en-US" sz="19900" b="1" cap="none" spc="50" dirty="0">
              <a:ln w="28575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  <a:ea typeface="Baoli SC" panose="02010600040101010101" pitchFamily="2" charset="-122"/>
              <a:cs typeface="Damascus" pitchFamily="2" charset="-7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75768-82F1-D34D-9B90-F3F1E853B75B}"/>
              </a:ext>
            </a:extLst>
          </p:cNvPr>
          <p:cNvSpPr txBox="1"/>
          <p:nvPr/>
        </p:nvSpPr>
        <p:spPr>
          <a:xfrm>
            <a:off x="3471701" y="2907954"/>
            <a:ext cx="279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latin typeface="+mn-ea"/>
              </a:rPr>
              <a:t>功能介绍</a:t>
            </a:r>
            <a:endParaRPr kumimoji="1" lang="zh-CN" altLang="en-US" sz="4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411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33E8645-1C79-BE4D-82C8-BAE1A531BFB0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7" name="终止符 6">
            <a:extLst>
              <a:ext uri="{FF2B5EF4-FFF2-40B4-BE49-F238E27FC236}">
                <a16:creationId xmlns:a16="http://schemas.microsoft.com/office/drawing/2014/main" id="{164265A4-2B77-EE46-9517-6ABA0010FBDE}"/>
              </a:ext>
            </a:extLst>
          </p:cNvPr>
          <p:cNvSpPr/>
          <p:nvPr/>
        </p:nvSpPr>
        <p:spPr>
          <a:xfrm>
            <a:off x="4558796" y="541920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变 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1EA307-84BE-7940-B9D5-AB3A39DDD4F4}"/>
              </a:ext>
            </a:extLst>
          </p:cNvPr>
          <p:cNvSpPr/>
          <p:nvPr/>
        </p:nvSpPr>
        <p:spPr>
          <a:xfrm>
            <a:off x="558435" y="1142565"/>
            <a:ext cx="92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905328-A2AB-1341-B5E7-088D6BB1A731}"/>
              </a:ext>
            </a:extLst>
          </p:cNvPr>
          <p:cNvSpPr txBox="1"/>
          <p:nvPr/>
        </p:nvSpPr>
        <p:spPr>
          <a:xfrm>
            <a:off x="416878" y="1389971"/>
            <a:ext cx="11616096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全局变量（</a:t>
            </a:r>
            <a:r>
              <a:rPr lang="en" altLang="zh-CN" dirty="0">
                <a:latin typeface="+mn-ea"/>
                <a:ea typeface="+mn-ea"/>
              </a:rPr>
              <a:t>Global variables</a:t>
            </a:r>
            <a:r>
              <a:rPr lang="zh-CN" altLang="en" dirty="0">
                <a:latin typeface="+mn-ea"/>
                <a:ea typeface="+mn-ea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全部变量的作用域是在整个项目</a:t>
            </a:r>
            <a:r>
              <a:rPr lang="en-US" altLang="zh-CN" dirty="0">
                <a:latin typeface="+mn-ea"/>
                <a:ea typeface="+mn-ea"/>
              </a:rPr>
              <a:t>,</a:t>
            </a:r>
            <a:r>
              <a:rPr lang="zh-CN" altLang="en-US" dirty="0">
                <a:latin typeface="+mn-ea"/>
                <a:ea typeface="+mn-ea"/>
              </a:rPr>
              <a:t>作为系统默认的变量存在。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环境变量（</a:t>
            </a:r>
            <a:r>
              <a:rPr lang="en" altLang="zh-CN" dirty="0">
                <a:latin typeface="+mn-ea"/>
                <a:ea typeface="+mn-ea"/>
              </a:rPr>
              <a:t>Environment variables</a:t>
            </a:r>
            <a:r>
              <a:rPr lang="zh-CN" altLang="en" dirty="0">
                <a:latin typeface="+mn-ea"/>
                <a:ea typeface="+mn-ea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环境变量的作用域是用例执行时所选择的环境内，如果一个</a:t>
            </a:r>
            <a:r>
              <a:rPr lang="en" altLang="zh-CN" dirty="0">
                <a:latin typeface="+mn-ea"/>
                <a:ea typeface="+mn-ea"/>
              </a:rPr>
              <a:t>key</a:t>
            </a:r>
            <a:r>
              <a:rPr lang="zh-CN" altLang="en-US" dirty="0">
                <a:latin typeface="+mn-ea"/>
                <a:ea typeface="+mn-ea"/>
              </a:rPr>
              <a:t>即存在全局变量中，又存在环境变量中，优先使用环境变量的值。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引用变量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通过特殊符号</a:t>
            </a:r>
            <a:r>
              <a:rPr lang="en-US" altLang="zh-CN" dirty="0">
                <a:latin typeface="+mn-ea"/>
                <a:ea typeface="+mn-ea"/>
              </a:rPr>
              <a:t>$</a:t>
            </a:r>
            <a:r>
              <a:rPr lang="zh-CN" altLang="en-US" dirty="0">
                <a:latin typeface="+mn-ea"/>
                <a:ea typeface="+mn-ea"/>
              </a:rPr>
              <a:t>引用变量，例如</a:t>
            </a:r>
            <a:r>
              <a:rPr lang="en-US" altLang="zh-CN" dirty="0">
                <a:latin typeface="+mn-ea"/>
                <a:ea typeface="+mn-ea"/>
              </a:rPr>
              <a:t>$</a:t>
            </a:r>
            <a:r>
              <a:rPr lang="en" altLang="zh-CN" dirty="0">
                <a:latin typeface="+mn-ea"/>
                <a:ea typeface="+mn-ea"/>
              </a:rPr>
              <a:t>Variables</a:t>
            </a:r>
          </a:p>
          <a:p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BD2956-5248-5C44-AC91-C699EDAC37FC}"/>
              </a:ext>
            </a:extLst>
          </p:cNvPr>
          <p:cNvSpPr/>
          <p:nvPr/>
        </p:nvSpPr>
        <p:spPr>
          <a:xfrm rot="5400000" flipH="1">
            <a:off x="967454" y="1357383"/>
            <a:ext cx="45721" cy="1014355"/>
          </a:xfrm>
          <a:prstGeom prst="rect">
            <a:avLst/>
          </a:prstGeom>
          <a:solidFill>
            <a:srgbClr val="B47E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rgbClr val="8E498E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E5B983-F30E-0B44-948A-125EC2E31D20}"/>
              </a:ext>
            </a:extLst>
          </p:cNvPr>
          <p:cNvSpPr/>
          <p:nvPr/>
        </p:nvSpPr>
        <p:spPr>
          <a:xfrm rot="5400000" flipH="1">
            <a:off x="967453" y="4243832"/>
            <a:ext cx="45721" cy="1014355"/>
          </a:xfrm>
          <a:prstGeom prst="rect">
            <a:avLst/>
          </a:prstGeom>
          <a:solidFill>
            <a:srgbClr val="B47E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rgbClr val="8E498E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E9C635-8338-0A47-B014-1619D5B99AD5}"/>
              </a:ext>
            </a:extLst>
          </p:cNvPr>
          <p:cNvSpPr/>
          <p:nvPr/>
        </p:nvSpPr>
        <p:spPr>
          <a:xfrm rot="5400000" flipH="1">
            <a:off x="967452" y="2606068"/>
            <a:ext cx="45721" cy="1014355"/>
          </a:xfrm>
          <a:prstGeom prst="rect">
            <a:avLst/>
          </a:prstGeom>
          <a:solidFill>
            <a:srgbClr val="B47E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rgbClr val="8E49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9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33E8645-1C79-BE4D-82C8-BAE1A531BFB0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066077-5DFB-894F-8A12-AEF22DC5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332" y="1318059"/>
            <a:ext cx="4432300" cy="1308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AA9631-BB23-3645-9F2B-9FC2D2B0D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853" y="2580880"/>
            <a:ext cx="6375400" cy="383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04357-2E41-7149-957D-76DFF8A36FBD}"/>
              </a:ext>
            </a:extLst>
          </p:cNvPr>
          <p:cNvSpPr/>
          <p:nvPr/>
        </p:nvSpPr>
        <p:spPr>
          <a:xfrm>
            <a:off x="6613234" y="1757911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+mn-ea"/>
              </a:rPr>
              <a:t>Global variable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6B2F099-37FA-F444-8A75-6FA6224B0250}"/>
              </a:ext>
            </a:extLst>
          </p:cNvPr>
          <p:cNvSpPr/>
          <p:nvPr/>
        </p:nvSpPr>
        <p:spPr>
          <a:xfrm>
            <a:off x="6412025" y="1918914"/>
            <a:ext cx="45719" cy="47326"/>
          </a:xfrm>
          <a:prstGeom prst="ellipse">
            <a:avLst/>
          </a:prstGeom>
          <a:solidFill>
            <a:srgbClr val="C200D4">
              <a:alpha val="16000"/>
            </a:srgbClr>
          </a:solidFill>
          <a:ln>
            <a:noFill/>
          </a:ln>
          <a:effectLst>
            <a:glow rad="177800">
              <a:srgbClr val="C200D4">
                <a:alpha val="51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7" name="终止符 16">
            <a:extLst>
              <a:ext uri="{FF2B5EF4-FFF2-40B4-BE49-F238E27FC236}">
                <a16:creationId xmlns:a16="http://schemas.microsoft.com/office/drawing/2014/main" id="{A11EC186-4EA1-764B-A3B8-93669B028B55}"/>
              </a:ext>
            </a:extLst>
          </p:cNvPr>
          <p:cNvSpPr/>
          <p:nvPr/>
        </p:nvSpPr>
        <p:spPr>
          <a:xfrm>
            <a:off x="4558796" y="441720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全局变量</a:t>
            </a:r>
          </a:p>
        </p:txBody>
      </p:sp>
    </p:spTree>
    <p:extLst>
      <p:ext uri="{BB962C8B-B14F-4D97-AF65-F5344CB8AC3E}">
        <p14:creationId xmlns:p14="http://schemas.microsoft.com/office/powerpoint/2010/main" val="3629551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6AFB69-8A26-764F-BD91-58D87A2E89DE}"/>
              </a:ext>
            </a:extLst>
          </p:cNvPr>
          <p:cNvSpPr/>
          <p:nvPr/>
        </p:nvSpPr>
        <p:spPr>
          <a:xfrm>
            <a:off x="1866958" y="1599697"/>
            <a:ext cx="1351722" cy="31547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9900" b="1" cap="none" spc="50" dirty="0">
                <a:ln w="28575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  <a:ea typeface="Baoli SC" panose="02010600040101010101" pitchFamily="2" charset="-122"/>
                <a:cs typeface="Damascus" pitchFamily="2" charset="-78"/>
              </a:rPr>
              <a:t>1</a:t>
            </a:r>
            <a:endParaRPr lang="zh-CN" altLang="en-US" sz="19900" b="1" cap="none" spc="50" dirty="0">
              <a:ln w="28575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  <a:ea typeface="Baoli SC" panose="02010600040101010101" pitchFamily="2" charset="-122"/>
              <a:cs typeface="Damascus" pitchFamily="2" charset="-7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75768-82F1-D34D-9B90-F3F1E853B75B}"/>
              </a:ext>
            </a:extLst>
          </p:cNvPr>
          <p:cNvSpPr txBox="1"/>
          <p:nvPr/>
        </p:nvSpPr>
        <p:spPr>
          <a:xfrm>
            <a:off x="3471701" y="2907954"/>
            <a:ext cx="1908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latin typeface="+mn-ea"/>
                <a:ea typeface="+mn-ea"/>
              </a:rPr>
              <a:t>背  景</a:t>
            </a:r>
          </a:p>
        </p:txBody>
      </p:sp>
    </p:spTree>
    <p:extLst>
      <p:ext uri="{BB962C8B-B14F-4D97-AF65-F5344CB8AC3E}">
        <p14:creationId xmlns:p14="http://schemas.microsoft.com/office/powerpoint/2010/main" val="176678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33E8645-1C79-BE4D-82C8-BAE1A531BFB0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C14456-2EC0-1D44-8BFB-4D5C3DF7B7F9}"/>
              </a:ext>
            </a:extLst>
          </p:cNvPr>
          <p:cNvSpPr/>
          <p:nvPr/>
        </p:nvSpPr>
        <p:spPr>
          <a:xfrm>
            <a:off x="6401202" y="1909624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+mn-ea"/>
              </a:rPr>
              <a:t>Environment variables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C88D6E2-3DA8-3B48-B811-B22BE64FD2DB}"/>
              </a:ext>
            </a:extLst>
          </p:cNvPr>
          <p:cNvSpPr/>
          <p:nvPr/>
        </p:nvSpPr>
        <p:spPr>
          <a:xfrm>
            <a:off x="6199993" y="2070627"/>
            <a:ext cx="45719" cy="47326"/>
          </a:xfrm>
          <a:prstGeom prst="ellipse">
            <a:avLst/>
          </a:prstGeom>
          <a:solidFill>
            <a:srgbClr val="C200D4">
              <a:alpha val="16000"/>
            </a:srgbClr>
          </a:solidFill>
          <a:ln>
            <a:noFill/>
          </a:ln>
          <a:effectLst>
            <a:glow rad="177800">
              <a:srgbClr val="C200D4">
                <a:alpha val="51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822DC4-0811-1642-BC0E-C49F969C5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53" y="1524078"/>
            <a:ext cx="4859246" cy="11540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F6CA5D-2403-9C4F-A088-E98A6A9E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159" y="2598613"/>
            <a:ext cx="9311749" cy="3275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终止符 11">
            <a:extLst>
              <a:ext uri="{FF2B5EF4-FFF2-40B4-BE49-F238E27FC236}">
                <a16:creationId xmlns:a16="http://schemas.microsoft.com/office/drawing/2014/main" id="{C397FCBC-BF56-A84B-A191-B4EE6961BD4B}"/>
              </a:ext>
            </a:extLst>
          </p:cNvPr>
          <p:cNvSpPr/>
          <p:nvPr/>
        </p:nvSpPr>
        <p:spPr>
          <a:xfrm>
            <a:off x="4558796" y="541920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环境变量</a:t>
            </a:r>
          </a:p>
        </p:txBody>
      </p:sp>
    </p:spTree>
    <p:extLst>
      <p:ext uri="{BB962C8B-B14F-4D97-AF65-F5344CB8AC3E}">
        <p14:creationId xmlns:p14="http://schemas.microsoft.com/office/powerpoint/2010/main" val="275275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33E8645-1C79-BE4D-82C8-BAE1A531BFB0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57A658-8901-4240-B53B-65ABACA1750E}"/>
              </a:ext>
            </a:extLst>
          </p:cNvPr>
          <p:cNvSpPr/>
          <p:nvPr/>
        </p:nvSpPr>
        <p:spPr>
          <a:xfrm>
            <a:off x="434784" y="1489501"/>
            <a:ext cx="11540800" cy="3782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172B4D"/>
              </a:solidFill>
              <a:latin typeface="+mn-ea"/>
              <a:ea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脚本</a:t>
            </a: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 是一种灵活的，强大的辅助接口请求的方式，脚本分为：预定义脚本和自定义脚步。</a:t>
            </a: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endParaRPr lang="zh-CN" altLang="en-US" dirty="0">
              <a:solidFill>
                <a:srgbClr val="172B4D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预定义脚本</a:t>
            </a: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    提前内置写好的脚本，我们可以把一些普遍通用的功能写成预定义脚本放在那里，方便大家使用。</a:t>
            </a: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endParaRPr lang="zh-CN" altLang="en-US" dirty="0">
              <a:solidFill>
                <a:srgbClr val="172B4D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自定义脚本</a:t>
            </a: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    用户自己写的脚本，根据用户自己的实际情况编写脚本，然后上传到服务器，然后进行调用。</a:t>
            </a: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endParaRPr lang="zh-CN" altLang="en-US" dirty="0">
              <a:solidFill>
                <a:srgbClr val="172B4D"/>
              </a:solidFill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引用方法</a:t>
            </a:r>
            <a:endParaRPr lang="en-US" altLang="zh-CN" dirty="0">
              <a:solidFill>
                <a:srgbClr val="172B4D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通过</a:t>
            </a:r>
            <a:r>
              <a:rPr lang="en-US" altLang="zh-CN" dirty="0">
                <a:solidFill>
                  <a:srgbClr val="172B4D"/>
                </a:solidFill>
                <a:latin typeface="+mn-ea"/>
                <a:ea typeface="+mn-ea"/>
              </a:rPr>
              <a:t>${}</a:t>
            </a:r>
            <a:r>
              <a:rPr lang="zh-CN" altLang="en" dirty="0">
                <a:solidFill>
                  <a:srgbClr val="172B4D"/>
                </a:solidFill>
                <a:latin typeface="+mn-ea"/>
                <a:ea typeface="+mn-ea"/>
              </a:rPr>
              <a:t>，</a:t>
            </a: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例如</a:t>
            </a:r>
            <a:r>
              <a:rPr lang="en-US" altLang="zh-CN" dirty="0">
                <a:solidFill>
                  <a:srgbClr val="172B4D"/>
                </a:solidFill>
                <a:latin typeface="+mn-ea"/>
                <a:ea typeface="+mn-ea"/>
              </a:rPr>
              <a:t>${</a:t>
            </a:r>
            <a:r>
              <a:rPr lang="en-US" altLang="zh-CN" dirty="0" err="1">
                <a:solidFill>
                  <a:srgbClr val="172B4D"/>
                </a:solidFill>
                <a:latin typeface="+mn-ea"/>
                <a:ea typeface="+mn-ea"/>
              </a:rPr>
              <a:t>get_message_center_token</a:t>
            </a:r>
            <a:r>
              <a:rPr lang="en-US" altLang="zh-CN" dirty="0">
                <a:solidFill>
                  <a:srgbClr val="172B4D"/>
                </a:solidFill>
                <a:latin typeface="+mn-ea"/>
                <a:ea typeface="+mn-ea"/>
              </a:rPr>
              <a:t>()}</a:t>
            </a: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，平台会去执行</a:t>
            </a:r>
            <a:r>
              <a:rPr lang="en-US" altLang="zh-CN" dirty="0" err="1">
                <a:solidFill>
                  <a:srgbClr val="172B4D"/>
                </a:solidFill>
                <a:latin typeface="+mn-ea"/>
                <a:ea typeface="+mn-ea"/>
              </a:rPr>
              <a:t>get_message_center_token</a:t>
            </a:r>
            <a:r>
              <a:rPr lang="en-US" altLang="zh-CN" dirty="0">
                <a:solidFill>
                  <a:srgbClr val="172B4D"/>
                </a:solidFill>
                <a:latin typeface="+mn-ea"/>
                <a:ea typeface="+mn-ea"/>
              </a:rPr>
              <a:t>()</a:t>
            </a:r>
            <a:r>
              <a:rPr lang="zh-CN" altLang="en-US" dirty="0">
                <a:solidFill>
                  <a:srgbClr val="172B4D"/>
                </a:solidFill>
                <a:latin typeface="+mn-ea"/>
                <a:ea typeface="+mn-ea"/>
              </a:rPr>
              <a:t>函数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0E19AC-BB37-DD43-BBB8-48B974F4EA72}"/>
              </a:ext>
            </a:extLst>
          </p:cNvPr>
          <p:cNvSpPr/>
          <p:nvPr/>
        </p:nvSpPr>
        <p:spPr>
          <a:xfrm rot="5400000" flipH="1">
            <a:off x="726201" y="1881584"/>
            <a:ext cx="45719" cy="522540"/>
          </a:xfrm>
          <a:prstGeom prst="rect">
            <a:avLst/>
          </a:prstGeom>
          <a:solidFill>
            <a:srgbClr val="B47E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rgbClr val="8E498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5CDB46-811E-B743-9494-22617448BD07}"/>
              </a:ext>
            </a:extLst>
          </p:cNvPr>
          <p:cNvSpPr/>
          <p:nvPr/>
        </p:nvSpPr>
        <p:spPr>
          <a:xfrm rot="5400000" flipH="1">
            <a:off x="946000" y="4362750"/>
            <a:ext cx="45720" cy="934844"/>
          </a:xfrm>
          <a:prstGeom prst="rect">
            <a:avLst/>
          </a:prstGeom>
          <a:solidFill>
            <a:srgbClr val="B47E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rgbClr val="8E498E"/>
              </a:solidFill>
            </a:endParaRPr>
          </a:p>
        </p:txBody>
      </p:sp>
      <p:sp>
        <p:nvSpPr>
          <p:cNvPr id="16" name="终止符 15">
            <a:extLst>
              <a:ext uri="{FF2B5EF4-FFF2-40B4-BE49-F238E27FC236}">
                <a16:creationId xmlns:a16="http://schemas.microsoft.com/office/drawing/2014/main" id="{2D40F883-860A-A143-B37D-B19B5D12D099}"/>
              </a:ext>
            </a:extLst>
          </p:cNvPr>
          <p:cNvSpPr/>
          <p:nvPr/>
        </p:nvSpPr>
        <p:spPr>
          <a:xfrm>
            <a:off x="4558796" y="541920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脚本</a:t>
            </a:r>
          </a:p>
        </p:txBody>
      </p:sp>
    </p:spTree>
    <p:extLst>
      <p:ext uri="{BB962C8B-B14F-4D97-AF65-F5344CB8AC3E}">
        <p14:creationId xmlns:p14="http://schemas.microsoft.com/office/powerpoint/2010/main" val="1997853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33E8645-1C79-BE4D-82C8-BAE1A531BFB0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7" name="终止符 6">
            <a:extLst>
              <a:ext uri="{FF2B5EF4-FFF2-40B4-BE49-F238E27FC236}">
                <a16:creationId xmlns:a16="http://schemas.microsoft.com/office/drawing/2014/main" id="{61672628-C8DA-0D4D-92C4-41E81CE2B04A}"/>
              </a:ext>
            </a:extLst>
          </p:cNvPr>
          <p:cNvSpPr/>
          <p:nvPr/>
        </p:nvSpPr>
        <p:spPr>
          <a:xfrm>
            <a:off x="4558796" y="541920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脚本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A3D972-E6BB-824F-BDB5-8A9F65B9AE28}"/>
              </a:ext>
            </a:extLst>
          </p:cNvPr>
          <p:cNvSpPr/>
          <p:nvPr/>
        </p:nvSpPr>
        <p:spPr>
          <a:xfrm>
            <a:off x="5547167" y="141766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" dirty="0">
                <a:latin typeface="+mn-ea"/>
              </a:rPr>
              <a:t>脚本</a:t>
            </a:r>
            <a:r>
              <a:rPr lang="zh-CN" altLang="en-US" dirty="0">
                <a:latin typeface="+mn-ea"/>
              </a:rPr>
              <a:t>的作用域是整个项目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7CBAEBE-10FD-4A4C-936F-98253CEBF83C}"/>
              </a:ext>
            </a:extLst>
          </p:cNvPr>
          <p:cNvSpPr/>
          <p:nvPr/>
        </p:nvSpPr>
        <p:spPr>
          <a:xfrm>
            <a:off x="5192231" y="1578833"/>
            <a:ext cx="45719" cy="47326"/>
          </a:xfrm>
          <a:prstGeom prst="ellipse">
            <a:avLst/>
          </a:prstGeom>
          <a:solidFill>
            <a:srgbClr val="C200D4">
              <a:alpha val="16000"/>
            </a:srgbClr>
          </a:solidFill>
          <a:ln>
            <a:noFill/>
          </a:ln>
          <a:effectLst>
            <a:glow rad="177800">
              <a:srgbClr val="C200D4">
                <a:alpha val="51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1EF3F8-F9C1-9D41-8E72-E61EB007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88" y="1189401"/>
            <a:ext cx="4292600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82AE14-805E-7849-80B8-A4BB4566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234" y="2027601"/>
            <a:ext cx="7598915" cy="49703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4308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33E8645-1C79-BE4D-82C8-BAE1A531BFB0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12" name="终止符 11">
            <a:extLst>
              <a:ext uri="{FF2B5EF4-FFF2-40B4-BE49-F238E27FC236}">
                <a16:creationId xmlns:a16="http://schemas.microsoft.com/office/drawing/2014/main" id="{6787C3B4-53D2-8943-9448-1CD9406DB428}"/>
              </a:ext>
            </a:extLst>
          </p:cNvPr>
          <p:cNvSpPr/>
          <p:nvPr/>
        </p:nvSpPr>
        <p:spPr>
          <a:xfrm>
            <a:off x="4558796" y="541920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断言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1C96BA-93F4-BC40-9470-A1305B872257}"/>
              </a:ext>
            </a:extLst>
          </p:cNvPr>
          <p:cNvSpPr/>
          <p:nvPr/>
        </p:nvSpPr>
        <p:spPr>
          <a:xfrm>
            <a:off x="558435" y="1149933"/>
            <a:ext cx="1128900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solidFill>
                  <a:schemeClr val="tx1"/>
                </a:solidFill>
                <a:latin typeface="+mn-ea"/>
                <a:ea typeface="+mn-ea"/>
              </a:rPr>
              <a:t>Nirvana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可以解析多层嵌套的</a:t>
            </a:r>
            <a:r>
              <a:rPr lang="en" altLang="zh-CN" dirty="0">
                <a:solidFill>
                  <a:schemeClr val="tx1"/>
                </a:solidFill>
                <a:latin typeface="+mn-ea"/>
                <a:ea typeface="+mn-ea"/>
              </a:rPr>
              <a:t>json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数据，从中抽取指定的信息，将“期望值”与“实际值”通过“匹配规则”进行比对，判断接口执行是否成功。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4A1279-AC1E-2346-92E0-8A9811CE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3" y="2131707"/>
            <a:ext cx="11028514" cy="41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37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DF7DE20-FB2D-E049-9A7B-29B026413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343932"/>
              </p:ext>
            </p:extLst>
          </p:nvPr>
        </p:nvGraphicFramePr>
        <p:xfrm>
          <a:off x="555812" y="1956883"/>
          <a:ext cx="10515600" cy="366903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1484160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92110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b="1">
                          <a:solidFill>
                            <a:srgbClr val="172B4D"/>
                          </a:solidFill>
                          <a:effectLst/>
                        </a:rPr>
                        <a:t>规则</a:t>
                      </a:r>
                    </a:p>
                  </a:txBody>
                  <a:tcPr marL="95250" marR="142875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b="1">
                          <a:solidFill>
                            <a:srgbClr val="172B4D"/>
                          </a:solidFill>
                          <a:effectLst/>
                        </a:rPr>
                        <a:t>描述</a:t>
                      </a:r>
                    </a:p>
                  </a:txBody>
                  <a:tcPr marL="95250" marR="142875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733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>
                          <a:effectLst/>
                        </a:rPr>
                        <a:t>not_equals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effectLst/>
                        </a:rPr>
                        <a:t>判断实际结果和期望结果不相等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44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>
                          <a:effectLst/>
                        </a:rPr>
                        <a:t>equals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effectLst/>
                        </a:rPr>
                        <a:t>判断实际结果和期望结果是否相等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737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>
                          <a:effectLst/>
                        </a:rPr>
                        <a:t>greater_than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effectLst/>
                        </a:rPr>
                        <a:t>判断实际结果大于期望结果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420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>
                          <a:effectLst/>
                        </a:rPr>
                        <a:t>greater_than_or_equals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effectLst/>
                        </a:rPr>
                        <a:t>判断实际结果大于等于期望结果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654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>
                          <a:effectLst/>
                        </a:rPr>
                        <a:t>less_than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effectLst/>
                        </a:rPr>
                        <a:t>判断实际结果小于期望结果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65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>
                          <a:effectLst/>
                        </a:rPr>
                        <a:t>less_than_or_equals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effectLst/>
                        </a:rPr>
                        <a:t>判断实际结果小于等于期望结果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90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>
                          <a:effectLst/>
                        </a:rPr>
                        <a:t>string_equals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effectLst/>
                        </a:rPr>
                        <a:t>判断转字符串后，实际结果和期望结果是否相等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337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dirty="0" err="1">
                          <a:effectLst/>
                        </a:rPr>
                        <a:t>length_equals</a:t>
                      </a:r>
                      <a:endParaRPr lang="en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>
                          <a:effectLst/>
                        </a:rPr>
                        <a:t>判断长度（字符串、列表、字典）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715842"/>
                  </a:ext>
                </a:extLst>
              </a:tr>
            </a:tbl>
          </a:graphicData>
        </a:graphic>
      </p:graphicFrame>
      <p:sp>
        <p:nvSpPr>
          <p:cNvPr id="3" name="终止符 2">
            <a:extLst>
              <a:ext uri="{FF2B5EF4-FFF2-40B4-BE49-F238E27FC236}">
                <a16:creationId xmlns:a16="http://schemas.microsoft.com/office/drawing/2014/main" id="{211C0172-CFDC-8845-8D02-32E7EFD8CF68}"/>
              </a:ext>
            </a:extLst>
          </p:cNvPr>
          <p:cNvSpPr/>
          <p:nvPr/>
        </p:nvSpPr>
        <p:spPr>
          <a:xfrm>
            <a:off x="4572048" y="535399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断言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54FCC8-20E5-AC4C-91AA-B205C1BB7CA5}"/>
              </a:ext>
            </a:extLst>
          </p:cNvPr>
          <p:cNvSpPr/>
          <p:nvPr/>
        </p:nvSpPr>
        <p:spPr>
          <a:xfrm>
            <a:off x="842415" y="1346568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匹配规则 </a:t>
            </a:r>
            <a:r>
              <a:rPr lang="en" altLang="zh-CN" dirty="0">
                <a:solidFill>
                  <a:schemeClr val="tx1"/>
                </a:solidFill>
                <a:latin typeface="+mn-ea"/>
                <a:ea typeface="+mn-ea"/>
              </a:rPr>
              <a:t>Match Rules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337CBDC-DE59-5247-B60C-B6EC982E7F20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F8B66BC-3305-DD40-971C-D77EAC7B0DAC}"/>
              </a:ext>
            </a:extLst>
          </p:cNvPr>
          <p:cNvSpPr/>
          <p:nvPr/>
        </p:nvSpPr>
        <p:spPr>
          <a:xfrm>
            <a:off x="625361" y="1509478"/>
            <a:ext cx="45719" cy="47326"/>
          </a:xfrm>
          <a:prstGeom prst="ellipse">
            <a:avLst/>
          </a:prstGeom>
          <a:solidFill>
            <a:srgbClr val="C200D4">
              <a:alpha val="16000"/>
            </a:srgbClr>
          </a:solidFill>
          <a:ln>
            <a:noFill/>
          </a:ln>
          <a:effectLst>
            <a:glow rad="177800">
              <a:srgbClr val="C200D4">
                <a:alpha val="51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04064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终止符 2">
            <a:extLst>
              <a:ext uri="{FF2B5EF4-FFF2-40B4-BE49-F238E27FC236}">
                <a16:creationId xmlns:a16="http://schemas.microsoft.com/office/drawing/2014/main" id="{54190873-FB01-0C45-B9C2-04C85F724C5C}"/>
              </a:ext>
            </a:extLst>
          </p:cNvPr>
          <p:cNvSpPr/>
          <p:nvPr/>
        </p:nvSpPr>
        <p:spPr>
          <a:xfrm>
            <a:off x="4558796" y="541920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丰富的日志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08F8415-C85C-EC42-8CA4-F60BB3F76510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94F217-B1E7-3640-A9C6-79B72C9B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2" y="1199676"/>
            <a:ext cx="60960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53E46-04A9-1F46-A053-BC7398FAB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890" y="2743204"/>
            <a:ext cx="11112231" cy="3582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C8CFDF4E-3DCF-524A-B730-906767C6CB43}"/>
              </a:ext>
            </a:extLst>
          </p:cNvPr>
          <p:cNvSpPr/>
          <p:nvPr/>
        </p:nvSpPr>
        <p:spPr>
          <a:xfrm>
            <a:off x="6891879" y="1880744"/>
            <a:ext cx="45719" cy="47326"/>
          </a:xfrm>
          <a:prstGeom prst="ellipse">
            <a:avLst/>
          </a:prstGeom>
          <a:solidFill>
            <a:srgbClr val="C200D4">
              <a:alpha val="16000"/>
            </a:srgbClr>
          </a:solidFill>
          <a:ln>
            <a:noFill/>
          </a:ln>
          <a:effectLst>
            <a:glow rad="177800">
              <a:srgbClr val="C200D4">
                <a:alpha val="51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latin typeface="DIN Condensed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D7DF92-7E47-D649-9D99-F19C750F1618}"/>
              </a:ext>
            </a:extLst>
          </p:cNvPr>
          <p:cNvSpPr/>
          <p:nvPr/>
        </p:nvSpPr>
        <p:spPr>
          <a:xfrm>
            <a:off x="7160234" y="1665149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DIN Condensed" pitchFamily="2" charset="0"/>
              </a:rPr>
              <a:t>Log + Console</a:t>
            </a:r>
            <a:endParaRPr lang="zh-CN" altLang="en-US" sz="24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47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24016505-F619-1F41-9958-87537DF086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261097"/>
              </p:ext>
            </p:extLst>
          </p:nvPr>
        </p:nvGraphicFramePr>
        <p:xfrm>
          <a:off x="625133" y="3224966"/>
          <a:ext cx="10644303" cy="149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终止符 4">
            <a:extLst>
              <a:ext uri="{FF2B5EF4-FFF2-40B4-BE49-F238E27FC236}">
                <a16:creationId xmlns:a16="http://schemas.microsoft.com/office/drawing/2014/main" id="{4623C394-8CDA-7842-829F-D93A715FFD40}"/>
              </a:ext>
            </a:extLst>
          </p:cNvPr>
          <p:cNvSpPr/>
          <p:nvPr/>
        </p:nvSpPr>
        <p:spPr>
          <a:xfrm>
            <a:off x="4558796" y="541920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</a:rPr>
              <a:t>任务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0687843-142C-3440-80FF-97B4384CD586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F591EA-ED90-044E-9D3C-86AFC6062C85}"/>
              </a:ext>
            </a:extLst>
          </p:cNvPr>
          <p:cNvSpPr/>
          <p:nvPr/>
        </p:nvSpPr>
        <p:spPr>
          <a:xfrm>
            <a:off x="666077" y="1462050"/>
            <a:ext cx="967892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  <a:latin typeface="+mn-ea"/>
              </a:rPr>
              <a:t>测试任务</a:t>
            </a:r>
            <a:r>
              <a:rPr lang="en-US" altLang="zh-CN" dirty="0">
                <a:solidFill>
                  <a:srgbClr val="172B4D"/>
                </a:solidFill>
                <a:latin typeface="+mn-ea"/>
              </a:rPr>
              <a:t>    </a:t>
            </a:r>
            <a:r>
              <a:rPr lang="zh-CN" altLang="en-US" dirty="0">
                <a:solidFill>
                  <a:srgbClr val="172B4D"/>
                </a:solidFill>
                <a:latin typeface="+mn-ea"/>
              </a:rPr>
              <a:t>指定的测试用例放在一起，作为一个集合。当用户执行某个测试任务的时候，也就是执行了包含在测试任务中的测试用例</a:t>
            </a:r>
            <a:endParaRPr lang="zh-CN" altLang="en-US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643A98-C410-B84E-B8D3-8FE4CCA98B86}"/>
              </a:ext>
            </a:extLst>
          </p:cNvPr>
          <p:cNvSpPr/>
          <p:nvPr/>
        </p:nvSpPr>
        <p:spPr>
          <a:xfrm rot="5400000" flipH="1">
            <a:off x="1178879" y="1489182"/>
            <a:ext cx="45720" cy="934844"/>
          </a:xfrm>
          <a:prstGeom prst="rect">
            <a:avLst/>
          </a:prstGeom>
          <a:solidFill>
            <a:srgbClr val="B47EB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rgbClr val="8E49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175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终止符 4">
            <a:extLst>
              <a:ext uri="{FF2B5EF4-FFF2-40B4-BE49-F238E27FC236}">
                <a16:creationId xmlns:a16="http://schemas.microsoft.com/office/drawing/2014/main" id="{4623C394-8CDA-7842-829F-D93A715FFD40}"/>
              </a:ext>
            </a:extLst>
          </p:cNvPr>
          <p:cNvSpPr/>
          <p:nvPr/>
        </p:nvSpPr>
        <p:spPr>
          <a:xfrm>
            <a:off x="4558796" y="541920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</a:rPr>
              <a:t>任务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0687843-142C-3440-80FF-97B4384CD586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+mn-ea"/>
              <a:ea typeface="+mn-ea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E5DE4A-7247-724F-9A63-CE42C2020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72" y="1086812"/>
            <a:ext cx="3677124" cy="2076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DF08A6-3D64-D04F-8339-70C17066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66" y="2940534"/>
            <a:ext cx="10407934" cy="3375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A0D2079C-19B8-B249-BCDC-9125E089B413}"/>
              </a:ext>
            </a:extLst>
          </p:cNvPr>
          <p:cNvSpPr/>
          <p:nvPr/>
        </p:nvSpPr>
        <p:spPr>
          <a:xfrm>
            <a:off x="5322386" y="1998435"/>
            <a:ext cx="45719" cy="47326"/>
          </a:xfrm>
          <a:prstGeom prst="ellipse">
            <a:avLst/>
          </a:prstGeom>
          <a:solidFill>
            <a:srgbClr val="C200D4">
              <a:alpha val="16000"/>
            </a:srgbClr>
          </a:solidFill>
          <a:ln>
            <a:noFill/>
          </a:ln>
          <a:effectLst>
            <a:glow rad="177800">
              <a:srgbClr val="C200D4">
                <a:alpha val="51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latin typeface="DIN Condensed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30ED15-DC93-524A-AF7C-1F20A164BA86}"/>
              </a:ext>
            </a:extLst>
          </p:cNvPr>
          <p:cNvSpPr/>
          <p:nvPr/>
        </p:nvSpPr>
        <p:spPr>
          <a:xfrm>
            <a:off x="5590741" y="1782840"/>
            <a:ext cx="3405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DIN Condensed" pitchFamily="2" charset="0"/>
              </a:rPr>
              <a:t>创建任务，执行多个</a:t>
            </a:r>
            <a:r>
              <a:rPr lang="en-US" altLang="zh-CN" sz="2400" dirty="0">
                <a:latin typeface="DIN Condensed" pitchFamily="2" charset="0"/>
              </a:rPr>
              <a:t>Case</a:t>
            </a:r>
            <a:endParaRPr lang="zh-CN" altLang="en-US" sz="24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24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D3329FB-E9FB-E849-A2AA-4C6C227DAF22}"/>
              </a:ext>
            </a:extLst>
          </p:cNvPr>
          <p:cNvSpPr/>
          <p:nvPr/>
        </p:nvSpPr>
        <p:spPr>
          <a:xfrm>
            <a:off x="2648893" y="2312144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功能未实现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，待更新</a:t>
            </a:r>
          </a:p>
        </p:txBody>
      </p:sp>
      <p:sp>
        <p:nvSpPr>
          <p:cNvPr id="3" name="终止符 2">
            <a:extLst>
              <a:ext uri="{FF2B5EF4-FFF2-40B4-BE49-F238E27FC236}">
                <a16:creationId xmlns:a16="http://schemas.microsoft.com/office/drawing/2014/main" id="{67729E50-24D7-9042-9ECB-4F64BB8CCB26}"/>
              </a:ext>
            </a:extLst>
          </p:cNvPr>
          <p:cNvSpPr/>
          <p:nvPr/>
        </p:nvSpPr>
        <p:spPr>
          <a:xfrm>
            <a:off x="4558796" y="541920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多接口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468CB61-5D37-9344-BD2D-4339CFCEA5E4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536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468CB61-5D37-9344-BD2D-4339CFCEA5E4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功能介绍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5" name="终止符 4">
            <a:extLst>
              <a:ext uri="{FF2B5EF4-FFF2-40B4-BE49-F238E27FC236}">
                <a16:creationId xmlns:a16="http://schemas.microsoft.com/office/drawing/2014/main" id="{CF5ECBE2-8319-6343-98E2-817FAA5BBE8C}"/>
              </a:ext>
            </a:extLst>
          </p:cNvPr>
          <p:cNvSpPr/>
          <p:nvPr/>
        </p:nvSpPr>
        <p:spPr>
          <a:xfrm>
            <a:off x="4558796" y="541920"/>
            <a:ext cx="2199763" cy="54489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测试报告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1EEED7-5769-5649-A06D-6CF63C478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36" y="1588550"/>
            <a:ext cx="8352529" cy="48852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7044AC-67C0-F048-8D2D-2DE07107F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109" y="1534945"/>
            <a:ext cx="4314259" cy="3096116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55BDA48-0BB4-354A-98AA-AECB4BE7A758}"/>
              </a:ext>
            </a:extLst>
          </p:cNvPr>
          <p:cNvCxnSpPr>
            <a:cxnSpLocks/>
          </p:cNvCxnSpPr>
          <p:nvPr/>
        </p:nvCxnSpPr>
        <p:spPr>
          <a:xfrm flipV="1">
            <a:off x="7511632" y="4641393"/>
            <a:ext cx="108368" cy="19594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57F5259-773E-1D46-851E-42FEF08B8D0C}"/>
              </a:ext>
            </a:extLst>
          </p:cNvPr>
          <p:cNvCxnSpPr>
            <a:cxnSpLocks/>
          </p:cNvCxnSpPr>
          <p:nvPr/>
        </p:nvCxnSpPr>
        <p:spPr>
          <a:xfrm flipV="1">
            <a:off x="7829132" y="4641393"/>
            <a:ext cx="108368" cy="19594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0540727E-8A2E-CB46-A88F-93305C5CE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97" y="1485413"/>
            <a:ext cx="4766877" cy="31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6E3CC88-AB9C-4746-8049-FF5F5A4789D7}"/>
              </a:ext>
            </a:extLst>
          </p:cNvPr>
          <p:cNvSpPr txBox="1">
            <a:spLocks/>
          </p:cNvSpPr>
          <p:nvPr/>
        </p:nvSpPr>
        <p:spPr>
          <a:xfrm>
            <a:off x="1810896" y="2851429"/>
            <a:ext cx="2911369" cy="57361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MS Gothic" panose="020B0609070205080204" pitchFamily="49" charset="-128"/>
                <a:ea typeface="MS Gothic" panose="020B0609070205080204" pitchFamily="49" charset="-128"/>
              </a:rPr>
              <a:t>WHY</a:t>
            </a:r>
            <a:r>
              <a:rPr lang="zh-CN" altLang="en-US" sz="32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3200" dirty="0">
                <a:latin typeface="MS Gothic" panose="020B0609070205080204" pitchFamily="49" charset="-128"/>
                <a:ea typeface="MS Gothic" panose="020B0609070205080204" pitchFamily="49" charset="-128"/>
              </a:rPr>
              <a:t>Nirvana</a:t>
            </a:r>
            <a:endParaRPr lang="zh-CN" altLang="en-US" sz="3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4D3589B-550F-3D42-85E2-3B79361355A0}"/>
              </a:ext>
            </a:extLst>
          </p:cNvPr>
          <p:cNvGrpSpPr/>
          <p:nvPr/>
        </p:nvGrpSpPr>
        <p:grpSpPr>
          <a:xfrm>
            <a:off x="4778071" y="3132551"/>
            <a:ext cx="3905258" cy="79203"/>
            <a:chOff x="2884615" y="3281680"/>
            <a:chExt cx="3905258" cy="79203"/>
          </a:xfrm>
        </p:grpSpPr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B7F82EF1-92EC-6441-A2EC-1F8B42A3917B}"/>
                </a:ext>
              </a:extLst>
            </p:cNvPr>
            <p:cNvCxnSpPr>
              <a:cxnSpLocks/>
            </p:cNvCxnSpPr>
            <p:nvPr/>
          </p:nvCxnSpPr>
          <p:spPr>
            <a:xfrm>
              <a:off x="2922694" y="3318933"/>
              <a:ext cx="3809452" cy="0"/>
            </a:xfrm>
            <a:prstGeom prst="line">
              <a:avLst/>
            </a:prstGeom>
            <a:ln w="44450">
              <a:solidFill>
                <a:srgbClr val="B47EB3">
                  <a:alpha val="53000"/>
                </a:srgbClr>
              </a:solidFill>
              <a:round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91B0222-AFCD-FA45-ADFA-8EED03D07906}"/>
                </a:ext>
              </a:extLst>
            </p:cNvPr>
            <p:cNvGrpSpPr/>
            <p:nvPr/>
          </p:nvGrpSpPr>
          <p:grpSpPr>
            <a:xfrm>
              <a:off x="2884615" y="3281680"/>
              <a:ext cx="3905258" cy="79203"/>
              <a:chOff x="2884615" y="3281680"/>
              <a:chExt cx="3905258" cy="79203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DBBBCF41-4C1E-CA42-BD7F-0B16D54860D7}"/>
                  </a:ext>
                </a:extLst>
              </p:cNvPr>
              <p:cNvSpPr/>
              <p:nvPr/>
            </p:nvSpPr>
            <p:spPr>
              <a:xfrm flipH="1" flipV="1">
                <a:off x="2884615" y="3281680"/>
                <a:ext cx="78327" cy="79200"/>
              </a:xfrm>
              <a:prstGeom prst="ellipse">
                <a:avLst/>
              </a:prstGeom>
              <a:solidFill>
                <a:srgbClr val="B47EB3"/>
              </a:solidFill>
              <a:ln>
                <a:noFill/>
              </a:ln>
              <a:effectLst>
                <a:glow rad="165100">
                  <a:srgbClr val="B47EB3">
                    <a:alpha val="83000"/>
                  </a:srgb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 dirty="0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D36AC75-D7E2-5A45-88FB-9E5FB1D35AA8}"/>
                  </a:ext>
                </a:extLst>
              </p:cNvPr>
              <p:cNvSpPr/>
              <p:nvPr/>
            </p:nvSpPr>
            <p:spPr>
              <a:xfrm flipH="1" flipV="1">
                <a:off x="6711546" y="3281683"/>
                <a:ext cx="78327" cy="79200"/>
              </a:xfrm>
              <a:prstGeom prst="ellipse">
                <a:avLst/>
              </a:prstGeom>
              <a:solidFill>
                <a:srgbClr val="B47EB3"/>
              </a:solidFill>
              <a:ln>
                <a:noFill/>
              </a:ln>
              <a:effectLst>
                <a:glow rad="165100">
                  <a:srgbClr val="B47EB3">
                    <a:alpha val="83000"/>
                  </a:srgb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 dirty="0"/>
              </a:p>
            </p:txBody>
          </p:sp>
        </p:grp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86EBB0F-E116-4145-882F-05CB04915525}"/>
              </a:ext>
            </a:extLst>
          </p:cNvPr>
          <p:cNvSpPr/>
          <p:nvPr/>
        </p:nvSpPr>
        <p:spPr>
          <a:xfrm>
            <a:off x="3932608" y="1634396"/>
            <a:ext cx="1554321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99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47A51D3C-4CC6-BB4D-951C-16D1AC08E8A4}"/>
              </a:ext>
            </a:extLst>
          </p:cNvPr>
          <p:cNvSpPr txBox="1">
            <a:spLocks/>
          </p:cNvSpPr>
          <p:nvPr/>
        </p:nvSpPr>
        <p:spPr>
          <a:xfrm>
            <a:off x="9076713" y="2840278"/>
            <a:ext cx="1159817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sz="3200" dirty="0">
                <a:latin typeface="MS Gothic" panose="020B0609070205080204" pitchFamily="49" charset="-128"/>
                <a:ea typeface="MS Gothic" panose="020B0609070205080204" pitchFamily="49" charset="-128"/>
              </a:rPr>
              <a:t>痛点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E1E6DB2-67BC-FC45-82C5-4855BBD4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120523" y="250950"/>
            <a:ext cx="320770" cy="303832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AE96BF0A-BFFF-9A49-97B9-E5F72A806D3C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102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6AFB69-8A26-764F-BD91-58D87A2E89DE}"/>
              </a:ext>
            </a:extLst>
          </p:cNvPr>
          <p:cNvSpPr/>
          <p:nvPr/>
        </p:nvSpPr>
        <p:spPr>
          <a:xfrm>
            <a:off x="1866958" y="1599697"/>
            <a:ext cx="1351722" cy="31547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9900" b="1" spc="50" dirty="0">
                <a:ln w="28575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Baoli SC" panose="02010600040101010101" pitchFamily="2" charset="-122"/>
                <a:cs typeface="Damascus" pitchFamily="2" charset="-78"/>
              </a:rPr>
              <a:t>4</a:t>
            </a:r>
            <a:endParaRPr lang="zh-CN" altLang="en-US" sz="19900" b="1" cap="none" spc="50" dirty="0">
              <a:ln w="28575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  <a:ea typeface="Baoli SC" panose="02010600040101010101" pitchFamily="2" charset="-122"/>
              <a:cs typeface="Damascus" pitchFamily="2" charset="-7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75768-82F1-D34D-9B90-F3F1E853B75B}"/>
              </a:ext>
            </a:extLst>
          </p:cNvPr>
          <p:cNvSpPr txBox="1"/>
          <p:nvPr/>
        </p:nvSpPr>
        <p:spPr>
          <a:xfrm>
            <a:off x="3471701" y="2907954"/>
            <a:ext cx="279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latin typeface="+mn-ea"/>
              </a:rPr>
              <a:t>场景演示</a:t>
            </a:r>
            <a:endParaRPr kumimoji="1" lang="zh-CN" altLang="en-US" sz="4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57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18C6D2C-D216-0E45-907D-7E85A0A26CBC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场景演示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5737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6AFB69-8A26-764F-BD91-58D87A2E89DE}"/>
              </a:ext>
            </a:extLst>
          </p:cNvPr>
          <p:cNvSpPr/>
          <p:nvPr/>
        </p:nvSpPr>
        <p:spPr>
          <a:xfrm>
            <a:off x="1866958" y="1599697"/>
            <a:ext cx="1351722" cy="31547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9900" b="1" cap="none" spc="50" dirty="0">
                <a:ln w="28575">
                  <a:solidFill>
                    <a:schemeClr val="bg1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lt"/>
                <a:ea typeface="Baoli SC" panose="02010600040101010101" pitchFamily="2" charset="-122"/>
                <a:cs typeface="Damascus" pitchFamily="2" charset="-78"/>
              </a:rPr>
              <a:t>5</a:t>
            </a:r>
            <a:endParaRPr lang="zh-CN" altLang="en-US" sz="19900" b="1" cap="none" spc="50" dirty="0">
              <a:ln w="28575">
                <a:solidFill>
                  <a:schemeClr val="bg1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  <a:ea typeface="Baoli SC" panose="02010600040101010101" pitchFamily="2" charset="-122"/>
              <a:cs typeface="Damascus" pitchFamily="2" charset="-7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75768-82F1-D34D-9B90-F3F1E853B75B}"/>
              </a:ext>
            </a:extLst>
          </p:cNvPr>
          <p:cNvSpPr txBox="1"/>
          <p:nvPr/>
        </p:nvSpPr>
        <p:spPr>
          <a:xfrm>
            <a:off x="3471701" y="2907954"/>
            <a:ext cx="279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latin typeface="+mn-ea"/>
                <a:ea typeface="+mn-ea"/>
              </a:rPr>
              <a:t>未来可期</a:t>
            </a:r>
          </a:p>
        </p:txBody>
      </p:sp>
    </p:spTree>
    <p:extLst>
      <p:ext uri="{BB962C8B-B14F-4D97-AF65-F5344CB8AC3E}">
        <p14:creationId xmlns:p14="http://schemas.microsoft.com/office/powerpoint/2010/main" val="356753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468CB61-5D37-9344-BD2D-4339CFCEA5E4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1521322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未来可期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8B26B1-979F-2E44-B552-6EE1B2CEFA2D}"/>
              </a:ext>
            </a:extLst>
          </p:cNvPr>
          <p:cNvSpPr/>
          <p:nvPr/>
        </p:nvSpPr>
        <p:spPr>
          <a:xfrm>
            <a:off x="1622960" y="2303605"/>
            <a:ext cx="94885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172B4D"/>
                </a:solidFill>
                <a:latin typeface="+mn-ea"/>
              </a:rPr>
              <a:t>mock-server</a:t>
            </a:r>
            <a:r>
              <a:rPr lang="zh-CN" altLang="en-US" dirty="0">
                <a:solidFill>
                  <a:srgbClr val="172B4D"/>
                </a:solidFill>
                <a:latin typeface="+mn-ea"/>
              </a:rPr>
              <a:t>希望能：</a:t>
            </a:r>
            <a:endParaRPr lang="en-US" altLang="zh-CN" dirty="0">
              <a:solidFill>
                <a:srgbClr val="172B4D"/>
              </a:solidFill>
              <a:latin typeface="+mn-ea"/>
            </a:endParaRPr>
          </a:p>
          <a:p>
            <a:endParaRPr lang="zh-CN" altLang="en-US" dirty="0">
              <a:solidFill>
                <a:srgbClr val="172B4D"/>
              </a:solidFill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172B4D"/>
                </a:solidFill>
                <a:latin typeface="+mn-ea"/>
              </a:rPr>
              <a:t>只要写完文档就能提供最基础的</a:t>
            </a:r>
            <a:r>
              <a:rPr lang="en" altLang="zh-CN" dirty="0">
                <a:solidFill>
                  <a:srgbClr val="172B4D"/>
                </a:solidFill>
                <a:latin typeface="+mn-ea"/>
              </a:rPr>
              <a:t>mock</a:t>
            </a:r>
            <a:r>
              <a:rPr lang="zh-CN" altLang="en-US" dirty="0">
                <a:solidFill>
                  <a:srgbClr val="172B4D"/>
                </a:solidFill>
                <a:latin typeface="+mn-ea"/>
              </a:rPr>
              <a:t>服务（数据来源于</a:t>
            </a:r>
            <a:r>
              <a:rPr lang="en" altLang="zh-CN" dirty="0">
                <a:solidFill>
                  <a:srgbClr val="172B4D"/>
                </a:solidFill>
                <a:latin typeface="+mn-ea"/>
              </a:rPr>
              <a:t>response</a:t>
            </a:r>
            <a:r>
              <a:rPr lang="zh-CN" altLang="en-US" dirty="0">
                <a:solidFill>
                  <a:srgbClr val="172B4D"/>
                </a:solidFill>
                <a:latin typeface="+mn-ea"/>
              </a:rPr>
              <a:t>的数据格式）</a:t>
            </a:r>
            <a:endParaRPr lang="en-US" altLang="zh-CN" dirty="0">
              <a:solidFill>
                <a:srgbClr val="172B4D"/>
              </a:solidFill>
              <a:latin typeface="+mn-ea"/>
            </a:endParaRPr>
          </a:p>
          <a:p>
            <a:pPr>
              <a:buFont typeface="+mj-lt"/>
              <a:buAutoNum type="arabicPeriod"/>
            </a:pPr>
            <a:endParaRPr lang="zh-CN" altLang="en-US" dirty="0">
              <a:solidFill>
                <a:srgbClr val="172B4D"/>
              </a:solidFill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172B4D"/>
                </a:solidFill>
                <a:latin typeface="+mn-ea"/>
              </a:rPr>
              <a:t>能够动态的识别</a:t>
            </a:r>
            <a:r>
              <a:rPr lang="en" altLang="zh-CN" dirty="0">
                <a:solidFill>
                  <a:srgbClr val="172B4D"/>
                </a:solidFill>
                <a:latin typeface="+mn-ea"/>
              </a:rPr>
              <a:t>path</a:t>
            </a:r>
            <a:r>
              <a:rPr lang="zh-CN" altLang="en-US" dirty="0">
                <a:solidFill>
                  <a:srgbClr val="172B4D"/>
                </a:solidFill>
                <a:latin typeface="+mn-ea"/>
              </a:rPr>
              <a:t>中的参数</a:t>
            </a:r>
            <a:endParaRPr lang="en-US" altLang="zh-CN" dirty="0">
              <a:solidFill>
                <a:srgbClr val="172B4D"/>
              </a:solidFill>
              <a:latin typeface="+mn-ea"/>
            </a:endParaRPr>
          </a:p>
          <a:p>
            <a:pPr>
              <a:buFont typeface="+mj-lt"/>
              <a:buAutoNum type="arabicPeriod"/>
            </a:pPr>
            <a:endParaRPr lang="zh-CN" altLang="en-US" dirty="0">
              <a:solidFill>
                <a:srgbClr val="172B4D"/>
              </a:solidFill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172B4D"/>
                </a:solidFill>
                <a:latin typeface="+mn-ea"/>
              </a:rPr>
              <a:t>能够提供模版，通过参数返回不同的数据</a:t>
            </a:r>
            <a:endParaRPr lang="en-US" altLang="zh-CN" dirty="0">
              <a:solidFill>
                <a:srgbClr val="172B4D"/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6D9392-1430-A040-A8A5-F40EB91CBAE7}"/>
              </a:ext>
            </a:extLst>
          </p:cNvPr>
          <p:cNvSpPr/>
          <p:nvPr/>
        </p:nvSpPr>
        <p:spPr>
          <a:xfrm>
            <a:off x="3915177" y="1048426"/>
            <a:ext cx="30315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" altLang="zh-CN" sz="5400" dirty="0">
                <a:solidFill>
                  <a:srgbClr val="172B4D"/>
                </a:solidFill>
                <a:latin typeface="DIN Condensed" pitchFamily="2" charset="0"/>
              </a:rPr>
              <a:t>mock-server</a:t>
            </a:r>
            <a:endParaRPr lang="zh-CN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89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704D58C-26CA-E044-BC97-D46C30956824}"/>
              </a:ext>
            </a:extLst>
          </p:cNvPr>
          <p:cNvSpPr txBox="1"/>
          <p:nvPr/>
        </p:nvSpPr>
        <p:spPr>
          <a:xfrm>
            <a:off x="3712191" y="2210937"/>
            <a:ext cx="3766022" cy="565146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kumimoji="1" lang="zh-CN" altLang="en-US" sz="3200" dirty="0"/>
              <a:t>未完待续。。。。。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1946571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iangles" descr="图片包含 游戏机&#10;&#10;描述已自动生成">
            <a:extLst>
              <a:ext uri="{FF2B5EF4-FFF2-40B4-BE49-F238E27FC236}">
                <a16:creationId xmlns:a16="http://schemas.microsoft.com/office/drawing/2014/main" id="{29E2B39B-C551-4C43-AD45-22D7F4268D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Slogan">
            <a:extLst>
              <a:ext uri="{FF2B5EF4-FFF2-40B4-BE49-F238E27FC236}">
                <a16:creationId xmlns:a16="http://schemas.microsoft.com/office/drawing/2014/main" id="{42004CB7-0314-4140-BE38-5A07B40F9AD2}"/>
              </a:ext>
            </a:extLst>
          </p:cNvPr>
          <p:cNvSpPr txBox="1"/>
          <p:nvPr/>
        </p:nvSpPr>
        <p:spPr>
          <a:xfrm>
            <a:off x="2676140" y="3429000"/>
            <a:ext cx="1909616" cy="44203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zh-CN" altLang="en-US" sz="1200" spc="30" dirty="0">
                <a:solidFill>
                  <a:srgbClr val="999A9B"/>
                </a:solidFill>
              </a:rPr>
              <a:t>驾驭数字方程式</a:t>
            </a:r>
            <a:endParaRPr lang="en-US" altLang="zh-CN" sz="1200" spc="30" dirty="0">
              <a:solidFill>
                <a:srgbClr val="999A9B"/>
              </a:solidFill>
            </a:endParaRPr>
          </a:p>
          <a:p>
            <a:pPr algn="l"/>
            <a:r>
              <a:rPr lang="en-US" altLang="zh-CN" sz="1200" spc="30" dirty="0">
                <a:solidFill>
                  <a:srgbClr val="999A9B"/>
                </a:solidFill>
              </a:rPr>
              <a:t>THE FORMULA DIGITAL</a:t>
            </a:r>
            <a:endParaRPr lang="zh-CN" altLang="en-US" sz="1200" spc="30" dirty="0">
              <a:solidFill>
                <a:srgbClr val="999A9B"/>
              </a:solidFill>
            </a:endParaRPr>
          </a:p>
        </p:txBody>
      </p:sp>
      <p:cxnSp>
        <p:nvCxnSpPr>
          <p:cNvPr id="15" name="Divider">
            <a:extLst>
              <a:ext uri="{FF2B5EF4-FFF2-40B4-BE49-F238E27FC236}">
                <a16:creationId xmlns:a16="http://schemas.microsoft.com/office/drawing/2014/main" id="{2D8BF843-62F8-42E2-9F0B-8501AA28CB8A}"/>
              </a:ext>
            </a:extLst>
          </p:cNvPr>
          <p:cNvCxnSpPr>
            <a:cxnSpLocks/>
          </p:cNvCxnSpPr>
          <p:nvPr/>
        </p:nvCxnSpPr>
        <p:spPr>
          <a:xfrm>
            <a:off x="2562428" y="3474244"/>
            <a:ext cx="0" cy="330994"/>
          </a:xfrm>
          <a:prstGeom prst="line">
            <a:avLst/>
          </a:prstGeom>
          <a:ln w="12700">
            <a:solidFill>
              <a:srgbClr val="E5E6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>
            <a:extLst>
              <a:ext uri="{FF2B5EF4-FFF2-40B4-BE49-F238E27FC236}">
                <a16:creationId xmlns:a16="http://schemas.microsoft.com/office/drawing/2014/main" id="{3A9FC155-DD77-4B52-9F61-F50CD43177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224" y="3392262"/>
            <a:ext cx="1569718" cy="50231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34914174-314A-42BB-827F-E63A258F2DF0}"/>
              </a:ext>
            </a:extLst>
          </p:cNvPr>
          <p:cNvSpPr txBox="1"/>
          <p:nvPr/>
        </p:nvSpPr>
        <p:spPr>
          <a:xfrm>
            <a:off x="920933" y="2460142"/>
            <a:ext cx="2319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b="1" dirty="0">
                <a:latin typeface="Arial" panose="020B0604020202020204" pitchFamily="34" charset="0"/>
                <a:ea typeface="微软雅黑" panose="020B0503020204020204" pitchFamily="34" charset="-122"/>
              </a:rPr>
              <a:t>THANKS</a:t>
            </a:r>
            <a:endParaRPr lang="zh-CN" altLang="en-US" sz="40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224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5471F40-C22A-EA49-A65B-8E0A13302DD1}"/>
              </a:ext>
            </a:extLst>
          </p:cNvPr>
          <p:cNvGrpSpPr/>
          <p:nvPr/>
        </p:nvGrpSpPr>
        <p:grpSpPr>
          <a:xfrm>
            <a:off x="957943" y="1066904"/>
            <a:ext cx="1930400" cy="1574542"/>
            <a:chOff x="957943" y="1066904"/>
            <a:chExt cx="1930400" cy="157454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0CDF61C-501C-984B-8833-333645DC1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131" y="1066904"/>
              <a:ext cx="1445128" cy="157454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FB91FE0-4AA8-1540-8DC7-47E386CF452A}"/>
                </a:ext>
              </a:extLst>
            </p:cNvPr>
            <p:cNvSpPr/>
            <p:nvPr/>
          </p:nvSpPr>
          <p:spPr>
            <a:xfrm>
              <a:off x="957943" y="2278743"/>
              <a:ext cx="1930400" cy="294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F83AD7E-3D4D-C24F-9D5F-ADCC5EF1AEAE}"/>
                </a:ext>
              </a:extLst>
            </p:cNvPr>
            <p:cNvSpPr txBox="1"/>
            <p:nvPr/>
          </p:nvSpPr>
          <p:spPr>
            <a:xfrm>
              <a:off x="1616052" y="226268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latin typeface="SimHei" panose="02010609060101010101" pitchFamily="49" charset="-122"/>
                  <a:ea typeface="SimHei" panose="02010609060101010101" pitchFamily="49" charset="-122"/>
                </a:rPr>
                <a:t>销售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54873C-9520-0E48-A6E9-515157F8DABB}"/>
              </a:ext>
            </a:extLst>
          </p:cNvPr>
          <p:cNvGrpSpPr/>
          <p:nvPr/>
        </p:nvGrpSpPr>
        <p:grpSpPr>
          <a:xfrm>
            <a:off x="967606" y="2737041"/>
            <a:ext cx="1930400" cy="1499392"/>
            <a:chOff x="967606" y="2709331"/>
            <a:chExt cx="1930400" cy="149939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F2B9219-7363-BB40-A40F-09116C6C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6131" y="2709331"/>
              <a:ext cx="1321035" cy="1439337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E29B645-3E53-0046-B842-8BAC902FC306}"/>
                </a:ext>
              </a:extLst>
            </p:cNvPr>
            <p:cNvSpPr/>
            <p:nvPr/>
          </p:nvSpPr>
          <p:spPr>
            <a:xfrm>
              <a:off x="967606" y="3913905"/>
              <a:ext cx="1930400" cy="294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E53C30A-B15E-1746-A879-E8F7C460C6A3}"/>
                </a:ext>
              </a:extLst>
            </p:cNvPr>
            <p:cNvSpPr txBox="1"/>
            <p:nvPr/>
          </p:nvSpPr>
          <p:spPr>
            <a:xfrm>
              <a:off x="1616051" y="3838286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latin typeface="SimHei" panose="02010609060101010101" pitchFamily="49" charset="-122"/>
                  <a:ea typeface="SimHei" panose="02010609060101010101" pitchFamily="49" charset="-122"/>
                </a:rPr>
                <a:t>研发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1C0962-FE71-4746-A85C-A08AC31CBC6D}"/>
              </a:ext>
            </a:extLst>
          </p:cNvPr>
          <p:cNvGrpSpPr/>
          <p:nvPr/>
        </p:nvGrpSpPr>
        <p:grpSpPr>
          <a:xfrm>
            <a:off x="1206131" y="4391180"/>
            <a:ext cx="1321035" cy="1450395"/>
            <a:chOff x="1206131" y="4391180"/>
            <a:chExt cx="1321035" cy="145039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AE2BB01-DD19-4944-8B41-6ED0C0363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9673" y="4391180"/>
              <a:ext cx="1192105" cy="1450395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BC07922-50FD-9A46-BCF5-453D7E2B4049}"/>
                </a:ext>
              </a:extLst>
            </p:cNvPr>
            <p:cNvSpPr/>
            <p:nvPr/>
          </p:nvSpPr>
          <p:spPr>
            <a:xfrm>
              <a:off x="1206131" y="5580668"/>
              <a:ext cx="1321035" cy="26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CE4DF32-8AFB-9149-9EF7-EE7339E8C733}"/>
                </a:ext>
              </a:extLst>
            </p:cNvPr>
            <p:cNvSpPr txBox="1"/>
            <p:nvPr/>
          </p:nvSpPr>
          <p:spPr>
            <a:xfrm>
              <a:off x="1616051" y="551800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>
                  <a:latin typeface="SimHei" panose="02010609060101010101" pitchFamily="49" charset="-122"/>
                  <a:ea typeface="SimHei" panose="02010609060101010101" pitchFamily="49" charset="-122"/>
                </a:rPr>
                <a:t>测试</a:t>
              </a:r>
            </a:p>
          </p:txBody>
        </p:sp>
      </p:grp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01DA65E3-57F6-354E-B66C-18FC5C323374}"/>
              </a:ext>
            </a:extLst>
          </p:cNvPr>
          <p:cNvSpPr/>
          <p:nvPr/>
        </p:nvSpPr>
        <p:spPr>
          <a:xfrm>
            <a:off x="3250419" y="1331585"/>
            <a:ext cx="6950485" cy="906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dirty="0">
                <a:solidFill>
                  <a:schemeClr val="tx1"/>
                </a:solidFill>
              </a:rPr>
              <a:t>客户有质量管理解决方案需求</a:t>
            </a:r>
            <a:r>
              <a:rPr kumimoji="1" lang="en-US" altLang="zh-CN" sz="2400" dirty="0">
                <a:solidFill>
                  <a:schemeClr val="tx1"/>
                </a:solidFill>
              </a:rPr>
              <a:t>,</a:t>
            </a:r>
            <a:r>
              <a:rPr kumimoji="1" lang="zh-CN" altLang="en-US" sz="2400" dirty="0">
                <a:solidFill>
                  <a:schemeClr val="tx1"/>
                </a:solidFill>
              </a:rPr>
              <a:t>我们无法满足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ABD6849A-DFCB-E84D-BC4D-035B22BF39DA}"/>
              </a:ext>
            </a:extLst>
          </p:cNvPr>
          <p:cNvSpPr/>
          <p:nvPr/>
        </p:nvSpPr>
        <p:spPr>
          <a:xfrm>
            <a:off x="3250419" y="3033422"/>
            <a:ext cx="6129107" cy="906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dirty="0">
                <a:solidFill>
                  <a:schemeClr val="tx1"/>
                </a:solidFill>
              </a:rPr>
              <a:t>前端开发难、后端联调难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3EDAFA8-22DC-2541-B3BE-7AEF87DD8912}"/>
              </a:ext>
            </a:extLst>
          </p:cNvPr>
          <p:cNvSpPr/>
          <p:nvPr/>
        </p:nvSpPr>
        <p:spPr>
          <a:xfrm>
            <a:off x="3250419" y="4663062"/>
            <a:ext cx="6129107" cy="906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dirty="0">
                <a:solidFill>
                  <a:schemeClr val="tx1"/>
                </a:solidFill>
              </a:rPr>
              <a:t>开展接口测试难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7035135-86B4-8744-A8C5-7729E3F9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8000"/>
          </a:blip>
          <a:stretch>
            <a:fillRect/>
          </a:stretch>
        </p:blipFill>
        <p:spPr>
          <a:xfrm>
            <a:off x="120523" y="250950"/>
            <a:ext cx="320770" cy="303832"/>
          </a:xfrm>
          <a:prstGeom prst="rect">
            <a:avLst/>
          </a:prstGeom>
        </p:spPr>
      </p:pic>
      <p:sp>
        <p:nvSpPr>
          <p:cNvPr id="27" name="标题 1">
            <a:extLst>
              <a:ext uri="{FF2B5EF4-FFF2-40B4-BE49-F238E27FC236}">
                <a16:creationId xmlns:a16="http://schemas.microsoft.com/office/drawing/2014/main" id="{9EA8752E-B3EF-2F44-B79F-24AD953042CC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7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97035135-86B4-8744-A8C5-7729E3F9F0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120523" y="250950"/>
            <a:ext cx="320770" cy="303832"/>
          </a:xfrm>
          <a:prstGeom prst="rect">
            <a:avLst/>
          </a:prstGeom>
        </p:spPr>
      </p:pic>
      <p:sp>
        <p:nvSpPr>
          <p:cNvPr id="27" name="标题 1">
            <a:extLst>
              <a:ext uri="{FF2B5EF4-FFF2-40B4-BE49-F238E27FC236}">
                <a16:creationId xmlns:a16="http://schemas.microsoft.com/office/drawing/2014/main" id="{9EA8752E-B3EF-2F44-B79F-24AD953042CC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30110D2-8B06-7840-9469-870CFD8A4297}"/>
              </a:ext>
            </a:extLst>
          </p:cNvPr>
          <p:cNvSpPr/>
          <p:nvPr/>
        </p:nvSpPr>
        <p:spPr>
          <a:xfrm>
            <a:off x="8220105" y="2155221"/>
            <a:ext cx="1114472" cy="1095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8A0583-9085-F348-8F1A-07E33829B15F}"/>
              </a:ext>
            </a:extLst>
          </p:cNvPr>
          <p:cNvSpPr txBox="1"/>
          <p:nvPr/>
        </p:nvSpPr>
        <p:spPr>
          <a:xfrm>
            <a:off x="2070738" y="165406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tx1"/>
                </a:solidFill>
              </a:rPr>
              <a:t>01</a:t>
            </a:r>
            <a:r>
              <a:rPr kumimoji="1" lang="zh-CN" altLang="en-US" sz="2400" dirty="0">
                <a:solidFill>
                  <a:schemeClr val="tx1"/>
                </a:solidFill>
              </a:rPr>
              <a:t> 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文档没有统一入口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34A353-0F93-7A4B-B515-BDC24149B341}"/>
              </a:ext>
            </a:extLst>
          </p:cNvPr>
          <p:cNvSpPr txBox="1"/>
          <p:nvPr/>
        </p:nvSpPr>
        <p:spPr>
          <a:xfrm>
            <a:off x="6461308" y="1122687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/>
                </a:solidFill>
              </a:rPr>
              <a:t>02</a:t>
            </a: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接口经常变动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6A44BB-529F-F449-8962-36A95AD8D5E3}"/>
              </a:ext>
            </a:extLst>
          </p:cNvPr>
          <p:cNvSpPr txBox="1"/>
          <p:nvPr/>
        </p:nvSpPr>
        <p:spPr>
          <a:xfrm>
            <a:off x="7566707" y="2987206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/>
                </a:solidFill>
              </a:rPr>
              <a:t>03</a:t>
            </a: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维护成本高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943C48-6170-3E4D-B5D7-0BF3C9575F8D}"/>
              </a:ext>
            </a:extLst>
          </p:cNvPr>
          <p:cNvSpPr txBox="1"/>
          <p:nvPr/>
        </p:nvSpPr>
        <p:spPr>
          <a:xfrm>
            <a:off x="6326079" y="4963665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/>
                </a:solidFill>
              </a:rPr>
              <a:t>04</a:t>
            </a: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庞大的测试用例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203BF15-4816-4D48-A19A-012EF3B5A174}"/>
              </a:ext>
            </a:extLst>
          </p:cNvPr>
          <p:cNvSpPr txBox="1"/>
          <p:nvPr/>
        </p:nvSpPr>
        <p:spPr>
          <a:xfrm>
            <a:off x="1880419" y="3943004"/>
            <a:ext cx="2646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tx1"/>
                </a:solidFill>
              </a:rPr>
              <a:t>05</a:t>
            </a:r>
          </a:p>
          <a:p>
            <a:pPr algn="r"/>
            <a:r>
              <a:rPr kumimoji="1" lang="zh-CN" altLang="en-US" sz="2400" dirty="0">
                <a:solidFill>
                  <a:schemeClr val="tx1"/>
                </a:solidFill>
              </a:rPr>
              <a:t>缺少测试数据分析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8EE95EF-BFE7-B44E-9B66-3FD5AD71764B}"/>
              </a:ext>
            </a:extLst>
          </p:cNvPr>
          <p:cNvSpPr/>
          <p:nvPr/>
        </p:nvSpPr>
        <p:spPr>
          <a:xfrm>
            <a:off x="8220105" y="2155221"/>
            <a:ext cx="1114472" cy="1095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B147A64A-0E51-9C46-A46D-8FA359400BE6}"/>
              </a:ext>
            </a:extLst>
          </p:cNvPr>
          <p:cNvSpPr/>
          <p:nvPr/>
        </p:nvSpPr>
        <p:spPr>
          <a:xfrm rot="13183837">
            <a:off x="5749177" y="1554555"/>
            <a:ext cx="343876" cy="418504"/>
          </a:xfrm>
          <a:prstGeom prst="rtTriangle">
            <a:avLst/>
          </a:prstGeom>
          <a:solidFill>
            <a:srgbClr val="FFE3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7AFD2159-07BD-5F4D-A976-3FFE6C4EA5D6}"/>
              </a:ext>
            </a:extLst>
          </p:cNvPr>
          <p:cNvSpPr/>
          <p:nvPr/>
        </p:nvSpPr>
        <p:spPr>
          <a:xfrm rot="17166602">
            <a:off x="7142695" y="2655149"/>
            <a:ext cx="348340" cy="419499"/>
          </a:xfrm>
          <a:prstGeom prst="rtTriangle">
            <a:avLst/>
          </a:prstGeom>
          <a:solidFill>
            <a:srgbClr val="D493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8" name="直角三角形 37">
            <a:extLst>
              <a:ext uri="{FF2B5EF4-FFF2-40B4-BE49-F238E27FC236}">
                <a16:creationId xmlns:a16="http://schemas.microsoft.com/office/drawing/2014/main" id="{4AB9140B-34C3-8E4C-835E-DD13569B2038}"/>
              </a:ext>
            </a:extLst>
          </p:cNvPr>
          <p:cNvSpPr/>
          <p:nvPr/>
        </p:nvSpPr>
        <p:spPr>
          <a:xfrm rot="7622227">
            <a:off x="7094488" y="2737066"/>
            <a:ext cx="431985" cy="296492"/>
          </a:xfrm>
          <a:prstGeom prst="rtTriangle">
            <a:avLst/>
          </a:prstGeom>
          <a:solidFill>
            <a:srgbClr val="FFE3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9" name="直角三角形 38">
            <a:extLst>
              <a:ext uri="{FF2B5EF4-FFF2-40B4-BE49-F238E27FC236}">
                <a16:creationId xmlns:a16="http://schemas.microsoft.com/office/drawing/2014/main" id="{595C9EED-B642-1942-AA4B-908C0ADD8918}"/>
              </a:ext>
            </a:extLst>
          </p:cNvPr>
          <p:cNvSpPr/>
          <p:nvPr/>
        </p:nvSpPr>
        <p:spPr>
          <a:xfrm>
            <a:off x="6642281" y="4360204"/>
            <a:ext cx="348141" cy="418291"/>
          </a:xfrm>
          <a:prstGeom prst="rtTriangle">
            <a:avLst/>
          </a:prstGeom>
          <a:solidFill>
            <a:srgbClr val="EEACE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1EE28446-36F3-5241-9254-43BCC66520EA}"/>
              </a:ext>
            </a:extLst>
          </p:cNvPr>
          <p:cNvSpPr/>
          <p:nvPr/>
        </p:nvSpPr>
        <p:spPr>
          <a:xfrm rot="16200000">
            <a:off x="4837638" y="4378230"/>
            <a:ext cx="455451" cy="343015"/>
          </a:xfrm>
          <a:prstGeom prst="rtTriangle">
            <a:avLst/>
          </a:prstGeom>
          <a:solidFill>
            <a:srgbClr val="EEACE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26AF4C-6753-7247-864A-1700B4D88D0C}"/>
              </a:ext>
            </a:extLst>
          </p:cNvPr>
          <p:cNvSpPr/>
          <p:nvPr/>
        </p:nvSpPr>
        <p:spPr>
          <a:xfrm rot="10800000">
            <a:off x="5206307" y="4359256"/>
            <a:ext cx="1453880" cy="419781"/>
          </a:xfrm>
          <a:prstGeom prst="rect">
            <a:avLst/>
          </a:prstGeom>
          <a:solidFill>
            <a:srgbClr val="EEACE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直角三角形 41">
            <a:extLst>
              <a:ext uri="{FF2B5EF4-FFF2-40B4-BE49-F238E27FC236}">
                <a16:creationId xmlns:a16="http://schemas.microsoft.com/office/drawing/2014/main" id="{B82DC71C-E009-D44F-9D84-D5D71E3F497B}"/>
              </a:ext>
            </a:extLst>
          </p:cNvPr>
          <p:cNvSpPr/>
          <p:nvPr/>
        </p:nvSpPr>
        <p:spPr>
          <a:xfrm rot="11692202">
            <a:off x="6559058" y="4363474"/>
            <a:ext cx="459307" cy="381559"/>
          </a:xfrm>
          <a:prstGeom prst="rtTriangle">
            <a:avLst/>
          </a:prstGeom>
          <a:solidFill>
            <a:srgbClr val="D493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43" name="直角三角形 42">
            <a:extLst>
              <a:ext uri="{FF2B5EF4-FFF2-40B4-BE49-F238E27FC236}">
                <a16:creationId xmlns:a16="http://schemas.microsoft.com/office/drawing/2014/main" id="{805111A2-0E8B-9042-B848-A22C9A98E34E}"/>
              </a:ext>
            </a:extLst>
          </p:cNvPr>
          <p:cNvSpPr/>
          <p:nvPr/>
        </p:nvSpPr>
        <p:spPr>
          <a:xfrm rot="4365750">
            <a:off x="4882919" y="4369595"/>
            <a:ext cx="355291" cy="398593"/>
          </a:xfrm>
          <a:prstGeom prst="rtTriangle">
            <a:avLst/>
          </a:prstGeom>
          <a:solidFill>
            <a:srgbClr val="F2DE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44" name="直角三角形 43">
            <a:extLst>
              <a:ext uri="{FF2B5EF4-FFF2-40B4-BE49-F238E27FC236}">
                <a16:creationId xmlns:a16="http://schemas.microsoft.com/office/drawing/2014/main" id="{05A34774-06E7-AD41-BD54-CE8F21078933}"/>
              </a:ext>
            </a:extLst>
          </p:cNvPr>
          <p:cNvSpPr/>
          <p:nvPr/>
        </p:nvSpPr>
        <p:spPr>
          <a:xfrm rot="20590205">
            <a:off x="4331673" y="2728047"/>
            <a:ext cx="377929" cy="277874"/>
          </a:xfrm>
          <a:prstGeom prst="rtTriangle">
            <a:avLst/>
          </a:prstGeom>
          <a:solidFill>
            <a:srgbClr val="F2DE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3BF172B-58B9-8F45-9E60-30F9CD4C8A28}"/>
              </a:ext>
            </a:extLst>
          </p:cNvPr>
          <p:cNvSpPr/>
          <p:nvPr/>
        </p:nvSpPr>
        <p:spPr>
          <a:xfrm rot="15168750">
            <a:off x="4039355" y="3496184"/>
            <a:ext cx="1501506" cy="398880"/>
          </a:xfrm>
          <a:prstGeom prst="rect">
            <a:avLst/>
          </a:prstGeom>
          <a:solidFill>
            <a:srgbClr val="F2DE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75EC58F-9793-1449-90AA-C5F6259E671A}"/>
              </a:ext>
            </a:extLst>
          </p:cNvPr>
          <p:cNvSpPr/>
          <p:nvPr/>
        </p:nvSpPr>
        <p:spPr>
          <a:xfrm rot="17211228">
            <a:off x="6329121" y="3516551"/>
            <a:ext cx="1480517" cy="398880"/>
          </a:xfrm>
          <a:prstGeom prst="rect">
            <a:avLst/>
          </a:prstGeom>
          <a:solidFill>
            <a:srgbClr val="D493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7A7A072-7B06-B44F-BB6F-0CD16DC10D70}"/>
              </a:ext>
            </a:extLst>
          </p:cNvPr>
          <p:cNvSpPr/>
          <p:nvPr/>
        </p:nvSpPr>
        <p:spPr>
          <a:xfrm rot="13121196">
            <a:off x="5866466" y="2118049"/>
            <a:ext cx="1516058" cy="392130"/>
          </a:xfrm>
          <a:prstGeom prst="rect">
            <a:avLst/>
          </a:prstGeom>
          <a:solidFill>
            <a:srgbClr val="FFE3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直角三角形 47">
            <a:extLst>
              <a:ext uri="{FF2B5EF4-FFF2-40B4-BE49-F238E27FC236}">
                <a16:creationId xmlns:a16="http://schemas.microsoft.com/office/drawing/2014/main" id="{1AEB9B09-4BE6-074E-9AF3-189308CC73EB}"/>
              </a:ext>
            </a:extLst>
          </p:cNvPr>
          <p:cNvSpPr/>
          <p:nvPr/>
        </p:nvSpPr>
        <p:spPr>
          <a:xfrm rot="8515581">
            <a:off x="4393096" y="2666134"/>
            <a:ext cx="274979" cy="430814"/>
          </a:xfrm>
          <a:prstGeom prst="rtTriangle">
            <a:avLst/>
          </a:prstGeom>
          <a:solidFill>
            <a:srgbClr val="7606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49" name="直角三角形 48">
            <a:extLst>
              <a:ext uri="{FF2B5EF4-FFF2-40B4-BE49-F238E27FC236}">
                <a16:creationId xmlns:a16="http://schemas.microsoft.com/office/drawing/2014/main" id="{74FFAF82-A6FF-3A4E-AB19-2702F9527D17}"/>
              </a:ext>
            </a:extLst>
          </p:cNvPr>
          <p:cNvSpPr/>
          <p:nvPr/>
        </p:nvSpPr>
        <p:spPr>
          <a:xfrm rot="3130016">
            <a:off x="5729611" y="1605681"/>
            <a:ext cx="422584" cy="321763"/>
          </a:xfrm>
          <a:prstGeom prst="rtTriangle">
            <a:avLst/>
          </a:prstGeom>
          <a:solidFill>
            <a:srgbClr val="7606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55F7D50-B079-BE42-A240-BFF62E8969D7}"/>
              </a:ext>
            </a:extLst>
          </p:cNvPr>
          <p:cNvSpPr/>
          <p:nvPr/>
        </p:nvSpPr>
        <p:spPr>
          <a:xfrm rot="8507553">
            <a:off x="4458843" y="2121916"/>
            <a:ext cx="1518584" cy="392130"/>
          </a:xfrm>
          <a:prstGeom prst="rect">
            <a:avLst/>
          </a:prstGeom>
          <a:solidFill>
            <a:srgbClr val="76068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五角星 50">
            <a:extLst>
              <a:ext uri="{FF2B5EF4-FFF2-40B4-BE49-F238E27FC236}">
                <a16:creationId xmlns:a16="http://schemas.microsoft.com/office/drawing/2014/main" id="{F3A306F4-F040-F14A-A795-D941AB5CAAEB}"/>
              </a:ext>
            </a:extLst>
          </p:cNvPr>
          <p:cNvSpPr/>
          <p:nvPr/>
        </p:nvSpPr>
        <p:spPr>
          <a:xfrm>
            <a:off x="4756357" y="2044293"/>
            <a:ext cx="2340392" cy="2327624"/>
          </a:xfrm>
          <a:prstGeom prst="star5">
            <a:avLst/>
          </a:prstGeom>
          <a:noFill/>
          <a:ln>
            <a:solidFill>
              <a:schemeClr val="tx1">
                <a:alpha val="42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3076C23-AB1D-4240-9830-34B15FF2DFB1}"/>
              </a:ext>
            </a:extLst>
          </p:cNvPr>
          <p:cNvSpPr/>
          <p:nvPr/>
        </p:nvSpPr>
        <p:spPr>
          <a:xfrm flipH="1" flipV="1">
            <a:off x="7091613" y="2922032"/>
            <a:ext cx="43877" cy="43134"/>
          </a:xfrm>
          <a:prstGeom prst="ellipse">
            <a:avLst/>
          </a:prstGeom>
          <a:solidFill>
            <a:schemeClr val="bg1">
              <a:alpha val="19000"/>
            </a:schemeClr>
          </a:solidFill>
          <a:ln>
            <a:noFill/>
          </a:ln>
          <a:effectLst>
            <a:glow rad="165100">
              <a:schemeClr val="bg1">
                <a:alpha val="83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23E71D7-FCA3-A247-82BD-E535CF7C8C89}"/>
              </a:ext>
            </a:extLst>
          </p:cNvPr>
          <p:cNvSpPr/>
          <p:nvPr/>
        </p:nvSpPr>
        <p:spPr>
          <a:xfrm flipH="1" flipV="1">
            <a:off x="4726455" y="2909859"/>
            <a:ext cx="43877" cy="43134"/>
          </a:xfrm>
          <a:prstGeom prst="ellipse">
            <a:avLst/>
          </a:prstGeom>
          <a:solidFill>
            <a:schemeClr val="bg2">
              <a:alpha val="6000"/>
            </a:schemeClr>
          </a:solidFill>
          <a:ln>
            <a:noFill/>
          </a:ln>
          <a:effectLst>
            <a:glow rad="165100">
              <a:schemeClr val="bg1">
                <a:alpha val="83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927DCC9-3D3B-6C41-BE35-3FCD1A1EE3D1}"/>
              </a:ext>
            </a:extLst>
          </p:cNvPr>
          <p:cNvSpPr/>
          <p:nvPr/>
        </p:nvSpPr>
        <p:spPr>
          <a:xfrm flipH="1" flipV="1">
            <a:off x="5178106" y="4358503"/>
            <a:ext cx="43877" cy="43134"/>
          </a:xfrm>
          <a:prstGeom prst="ellipse">
            <a:avLst/>
          </a:prstGeom>
          <a:solidFill>
            <a:schemeClr val="bg1">
              <a:alpha val="19000"/>
            </a:schemeClr>
          </a:solidFill>
          <a:ln>
            <a:noFill/>
          </a:ln>
          <a:effectLst>
            <a:glow rad="165100">
              <a:schemeClr val="bg1">
                <a:alpha val="83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82890DE-E1DD-804B-A35E-009A248B25DF}"/>
              </a:ext>
            </a:extLst>
          </p:cNvPr>
          <p:cNvSpPr/>
          <p:nvPr/>
        </p:nvSpPr>
        <p:spPr>
          <a:xfrm flipH="1" flipV="1">
            <a:off x="5902843" y="2021195"/>
            <a:ext cx="43877" cy="43134"/>
          </a:xfrm>
          <a:prstGeom prst="ellipse">
            <a:avLst/>
          </a:prstGeom>
          <a:solidFill>
            <a:schemeClr val="bg1">
              <a:alpha val="19000"/>
            </a:schemeClr>
          </a:solidFill>
          <a:ln>
            <a:noFill/>
          </a:ln>
          <a:effectLst>
            <a:glow rad="165100">
              <a:schemeClr val="bg1">
                <a:alpha val="83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/>
          </a:p>
        </p:txBody>
      </p: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1A1A0E36-9410-D545-BB94-EF45EAC88FB0}"/>
              </a:ext>
            </a:extLst>
          </p:cNvPr>
          <p:cNvCxnSpPr>
            <a:cxnSpLocks/>
          </p:cNvCxnSpPr>
          <p:nvPr/>
        </p:nvCxnSpPr>
        <p:spPr>
          <a:xfrm>
            <a:off x="5653101" y="2932091"/>
            <a:ext cx="549632" cy="1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F92DA7C-D121-944F-98B6-D470E0CF1E72}"/>
              </a:ext>
            </a:extLst>
          </p:cNvPr>
          <p:cNvCxnSpPr>
            <a:cxnSpLocks/>
          </p:cNvCxnSpPr>
          <p:nvPr/>
        </p:nvCxnSpPr>
        <p:spPr>
          <a:xfrm>
            <a:off x="6203193" y="2937530"/>
            <a:ext cx="165636" cy="547804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0D0B584E-1B78-DD4F-B3DA-3FB941709BB0}"/>
              </a:ext>
            </a:extLst>
          </p:cNvPr>
          <p:cNvCxnSpPr>
            <a:cxnSpLocks/>
          </p:cNvCxnSpPr>
          <p:nvPr/>
        </p:nvCxnSpPr>
        <p:spPr>
          <a:xfrm>
            <a:off x="5462190" y="3469836"/>
            <a:ext cx="484530" cy="377377"/>
          </a:xfrm>
          <a:prstGeom prst="line">
            <a:avLst/>
          </a:prstGeom>
          <a:ln w="12700">
            <a:solidFill>
              <a:schemeClr val="tx1">
                <a:alpha val="22000"/>
              </a:schemeClr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FAD64EDB-A1ED-974D-9BDB-2AF85C1C01EA}"/>
              </a:ext>
            </a:extLst>
          </p:cNvPr>
          <p:cNvCxnSpPr>
            <a:cxnSpLocks/>
          </p:cNvCxnSpPr>
          <p:nvPr/>
        </p:nvCxnSpPr>
        <p:spPr>
          <a:xfrm flipV="1">
            <a:off x="5462190" y="2932091"/>
            <a:ext cx="185745" cy="597766"/>
          </a:xfrm>
          <a:prstGeom prst="line">
            <a:avLst/>
          </a:prstGeom>
          <a:ln w="12700">
            <a:solidFill>
              <a:schemeClr val="tx1">
                <a:alpha val="32000"/>
              </a:schemeClr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A4B8ACF5-7497-374E-B1A3-52F7A91261AB}"/>
              </a:ext>
            </a:extLst>
          </p:cNvPr>
          <p:cNvCxnSpPr>
            <a:cxnSpLocks/>
          </p:cNvCxnSpPr>
          <p:nvPr/>
        </p:nvCxnSpPr>
        <p:spPr>
          <a:xfrm flipV="1">
            <a:off x="5902843" y="3457663"/>
            <a:ext cx="500457" cy="377378"/>
          </a:xfrm>
          <a:prstGeom prst="line">
            <a:avLst/>
          </a:prstGeom>
          <a:ln w="12700">
            <a:solidFill>
              <a:schemeClr val="tx1">
                <a:alpha val="21000"/>
              </a:schemeClr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三角形 60">
            <a:extLst>
              <a:ext uri="{FF2B5EF4-FFF2-40B4-BE49-F238E27FC236}">
                <a16:creationId xmlns:a16="http://schemas.microsoft.com/office/drawing/2014/main" id="{273692AD-CEF9-FA46-B060-464E230ACEFA}"/>
              </a:ext>
            </a:extLst>
          </p:cNvPr>
          <p:cNvSpPr/>
          <p:nvPr/>
        </p:nvSpPr>
        <p:spPr>
          <a:xfrm rot="12141603">
            <a:off x="6962640" y="4834119"/>
            <a:ext cx="231104" cy="5880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62" name="三角形 61">
            <a:extLst>
              <a:ext uri="{FF2B5EF4-FFF2-40B4-BE49-F238E27FC236}">
                <a16:creationId xmlns:a16="http://schemas.microsoft.com/office/drawing/2014/main" id="{5822D715-600F-5F48-8D4A-516CD53A57B8}"/>
              </a:ext>
            </a:extLst>
          </p:cNvPr>
          <p:cNvSpPr/>
          <p:nvPr/>
        </p:nvSpPr>
        <p:spPr>
          <a:xfrm rot="3203773">
            <a:off x="5601275" y="1241302"/>
            <a:ext cx="180625" cy="6226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E9EDA7D-CDD4-584C-A3E3-26930AA24D6C}"/>
              </a:ext>
            </a:extLst>
          </p:cNvPr>
          <p:cNvSpPr/>
          <p:nvPr/>
        </p:nvSpPr>
        <p:spPr>
          <a:xfrm rot="19372180">
            <a:off x="5693914" y="1381157"/>
            <a:ext cx="327264" cy="147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36C0C6D-1909-8C41-BA14-CA3B2A84F869}"/>
              </a:ext>
            </a:extLst>
          </p:cNvPr>
          <p:cNvSpPr/>
          <p:nvPr/>
        </p:nvSpPr>
        <p:spPr>
          <a:xfrm rot="2364898">
            <a:off x="7355273" y="2595656"/>
            <a:ext cx="327264" cy="147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4CA1678-15B4-534F-B314-236B4C052DFC}"/>
              </a:ext>
            </a:extLst>
          </p:cNvPr>
          <p:cNvSpPr/>
          <p:nvPr/>
        </p:nvSpPr>
        <p:spPr>
          <a:xfrm rot="11665266">
            <a:off x="6962079" y="4764815"/>
            <a:ext cx="327264" cy="147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3B8BEA7-F793-4A4B-9859-FF00029D40D7}"/>
              </a:ext>
            </a:extLst>
          </p:cNvPr>
          <p:cNvSpPr/>
          <p:nvPr/>
        </p:nvSpPr>
        <p:spPr>
          <a:xfrm rot="14897821">
            <a:off x="4674401" y="4622980"/>
            <a:ext cx="193271" cy="239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3890E83-EF1D-1B43-8EE8-7830A417666C}"/>
              </a:ext>
            </a:extLst>
          </p:cNvPr>
          <p:cNvSpPr/>
          <p:nvPr/>
        </p:nvSpPr>
        <p:spPr>
          <a:xfrm flipH="1" flipV="1">
            <a:off x="6633441" y="4346329"/>
            <a:ext cx="43877" cy="43134"/>
          </a:xfrm>
          <a:prstGeom prst="ellipse">
            <a:avLst/>
          </a:prstGeom>
          <a:solidFill>
            <a:schemeClr val="bg1">
              <a:alpha val="19000"/>
            </a:schemeClr>
          </a:solidFill>
          <a:ln>
            <a:noFill/>
          </a:ln>
          <a:effectLst>
            <a:glow rad="165100">
              <a:schemeClr val="bg1">
                <a:alpha val="83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470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97035135-86B4-8744-A8C5-7729E3F9F0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120523" y="250950"/>
            <a:ext cx="320770" cy="303832"/>
          </a:xfrm>
          <a:prstGeom prst="rect">
            <a:avLst/>
          </a:prstGeom>
        </p:spPr>
      </p:pic>
      <p:sp>
        <p:nvSpPr>
          <p:cNvPr id="27" name="标题 1">
            <a:extLst>
              <a:ext uri="{FF2B5EF4-FFF2-40B4-BE49-F238E27FC236}">
                <a16:creationId xmlns:a16="http://schemas.microsoft.com/office/drawing/2014/main" id="{9EA8752E-B3EF-2F44-B79F-24AD953042CC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C045D9A-F012-C741-B96E-B800AA71ED6A}"/>
              </a:ext>
            </a:extLst>
          </p:cNvPr>
          <p:cNvSpPr/>
          <p:nvPr/>
        </p:nvSpPr>
        <p:spPr>
          <a:xfrm>
            <a:off x="8241744" y="2210639"/>
            <a:ext cx="1114472" cy="1095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F0991E9-8020-944C-ADA5-8CEA0A8629D7}"/>
              </a:ext>
            </a:extLst>
          </p:cNvPr>
          <p:cNvSpPr txBox="1"/>
          <p:nvPr/>
        </p:nvSpPr>
        <p:spPr>
          <a:xfrm>
            <a:off x="2092377" y="17094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tx1"/>
                </a:solidFill>
              </a:rPr>
              <a:t>01</a:t>
            </a:r>
            <a:r>
              <a:rPr kumimoji="1" lang="zh-CN" altLang="en-US" sz="2400" dirty="0">
                <a:solidFill>
                  <a:schemeClr val="tx1"/>
                </a:solidFill>
              </a:rPr>
              <a:t> 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文档没有统一入口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2504B4D-6275-394B-B422-670A631BB517}"/>
              </a:ext>
            </a:extLst>
          </p:cNvPr>
          <p:cNvGrpSpPr/>
          <p:nvPr/>
        </p:nvGrpSpPr>
        <p:grpSpPr>
          <a:xfrm>
            <a:off x="4353312" y="1436575"/>
            <a:ext cx="5002904" cy="3531313"/>
            <a:chOff x="4353312" y="1436575"/>
            <a:chExt cx="5002904" cy="3531313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807808B-8633-FB4A-83F8-DB3447607ADF}"/>
                </a:ext>
              </a:extLst>
            </p:cNvPr>
            <p:cNvSpPr/>
            <p:nvPr/>
          </p:nvSpPr>
          <p:spPr>
            <a:xfrm>
              <a:off x="8241744" y="2210639"/>
              <a:ext cx="1114472" cy="1095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72" name="直角三角形 71">
              <a:extLst>
                <a:ext uri="{FF2B5EF4-FFF2-40B4-BE49-F238E27FC236}">
                  <a16:creationId xmlns:a16="http://schemas.microsoft.com/office/drawing/2014/main" id="{87D41802-31DB-2141-9BB7-E7BCDCBF3E6E}"/>
                </a:ext>
              </a:extLst>
            </p:cNvPr>
            <p:cNvSpPr/>
            <p:nvPr/>
          </p:nvSpPr>
          <p:spPr>
            <a:xfrm rot="13183837">
              <a:off x="5770816" y="1609973"/>
              <a:ext cx="343876" cy="418504"/>
            </a:xfrm>
            <a:prstGeom prst="rtTriangle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73" name="直角三角形 72">
              <a:extLst>
                <a:ext uri="{FF2B5EF4-FFF2-40B4-BE49-F238E27FC236}">
                  <a16:creationId xmlns:a16="http://schemas.microsoft.com/office/drawing/2014/main" id="{D85AFBA4-496D-6F45-AA4A-2D84100B09E2}"/>
                </a:ext>
              </a:extLst>
            </p:cNvPr>
            <p:cNvSpPr/>
            <p:nvPr/>
          </p:nvSpPr>
          <p:spPr>
            <a:xfrm rot="17166602">
              <a:off x="7164334" y="2710567"/>
              <a:ext cx="348340" cy="419499"/>
            </a:xfrm>
            <a:prstGeom prst="rtTriangle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74" name="直角三角形 73">
              <a:extLst>
                <a:ext uri="{FF2B5EF4-FFF2-40B4-BE49-F238E27FC236}">
                  <a16:creationId xmlns:a16="http://schemas.microsoft.com/office/drawing/2014/main" id="{226E6DAC-4BD7-134A-9CBB-A87EA442CF35}"/>
                </a:ext>
              </a:extLst>
            </p:cNvPr>
            <p:cNvSpPr/>
            <p:nvPr/>
          </p:nvSpPr>
          <p:spPr>
            <a:xfrm rot="7622227">
              <a:off x="7116127" y="2792484"/>
              <a:ext cx="431985" cy="296492"/>
            </a:xfrm>
            <a:prstGeom prst="rtTriangle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75" name="直角三角形 74">
              <a:extLst>
                <a:ext uri="{FF2B5EF4-FFF2-40B4-BE49-F238E27FC236}">
                  <a16:creationId xmlns:a16="http://schemas.microsoft.com/office/drawing/2014/main" id="{1DE3A28D-474C-F742-9DBC-AB0E3E5438C6}"/>
                </a:ext>
              </a:extLst>
            </p:cNvPr>
            <p:cNvSpPr/>
            <p:nvPr/>
          </p:nvSpPr>
          <p:spPr>
            <a:xfrm>
              <a:off x="6663920" y="4415622"/>
              <a:ext cx="348141" cy="418291"/>
            </a:xfrm>
            <a:prstGeom prst="rtTriangle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76" name="直角三角形 75">
              <a:extLst>
                <a:ext uri="{FF2B5EF4-FFF2-40B4-BE49-F238E27FC236}">
                  <a16:creationId xmlns:a16="http://schemas.microsoft.com/office/drawing/2014/main" id="{DC0E7C6C-D143-864F-BB0E-1BE80FF0E010}"/>
                </a:ext>
              </a:extLst>
            </p:cNvPr>
            <p:cNvSpPr/>
            <p:nvPr/>
          </p:nvSpPr>
          <p:spPr>
            <a:xfrm rot="16200000">
              <a:off x="4859277" y="4433648"/>
              <a:ext cx="455451" cy="343015"/>
            </a:xfrm>
            <a:prstGeom prst="rtTriangle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E84A37B-693F-C345-8435-FB1FFAEF8E85}"/>
                </a:ext>
              </a:extLst>
            </p:cNvPr>
            <p:cNvSpPr/>
            <p:nvPr/>
          </p:nvSpPr>
          <p:spPr>
            <a:xfrm rot="10800000">
              <a:off x="5227946" y="4414674"/>
              <a:ext cx="1453880" cy="419781"/>
            </a:xfrm>
            <a:prstGeom prst="rect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直角三角形 77">
              <a:extLst>
                <a:ext uri="{FF2B5EF4-FFF2-40B4-BE49-F238E27FC236}">
                  <a16:creationId xmlns:a16="http://schemas.microsoft.com/office/drawing/2014/main" id="{4240C94D-163A-334E-94AE-4DBABDC70A21}"/>
                </a:ext>
              </a:extLst>
            </p:cNvPr>
            <p:cNvSpPr/>
            <p:nvPr/>
          </p:nvSpPr>
          <p:spPr>
            <a:xfrm rot="11692202">
              <a:off x="6580697" y="4418892"/>
              <a:ext cx="459307" cy="381559"/>
            </a:xfrm>
            <a:prstGeom prst="rtTriangle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79" name="直角三角形 78">
              <a:extLst>
                <a:ext uri="{FF2B5EF4-FFF2-40B4-BE49-F238E27FC236}">
                  <a16:creationId xmlns:a16="http://schemas.microsoft.com/office/drawing/2014/main" id="{B103BFDE-CDE7-3647-9311-52D94E6033FF}"/>
                </a:ext>
              </a:extLst>
            </p:cNvPr>
            <p:cNvSpPr/>
            <p:nvPr/>
          </p:nvSpPr>
          <p:spPr>
            <a:xfrm rot="4365750">
              <a:off x="4904558" y="4425013"/>
              <a:ext cx="355291" cy="398593"/>
            </a:xfrm>
            <a:prstGeom prst="rtTriangle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80" name="直角三角形 79">
              <a:extLst>
                <a:ext uri="{FF2B5EF4-FFF2-40B4-BE49-F238E27FC236}">
                  <a16:creationId xmlns:a16="http://schemas.microsoft.com/office/drawing/2014/main" id="{DE9AAFE2-9591-0348-8A7A-4E4281628EB3}"/>
                </a:ext>
              </a:extLst>
            </p:cNvPr>
            <p:cNvSpPr/>
            <p:nvPr/>
          </p:nvSpPr>
          <p:spPr>
            <a:xfrm rot="20590205">
              <a:off x="4353312" y="2783465"/>
              <a:ext cx="377929" cy="277874"/>
            </a:xfrm>
            <a:prstGeom prst="rtTriangle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89A93D7-9023-314D-B92C-953BD613DB39}"/>
                </a:ext>
              </a:extLst>
            </p:cNvPr>
            <p:cNvSpPr/>
            <p:nvPr/>
          </p:nvSpPr>
          <p:spPr>
            <a:xfrm rot="15168750">
              <a:off x="4060994" y="3551602"/>
              <a:ext cx="1501506" cy="398880"/>
            </a:xfrm>
            <a:prstGeom prst="rect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123CCB4-410D-684B-9BE5-A30C72C5DC5B}"/>
                </a:ext>
              </a:extLst>
            </p:cNvPr>
            <p:cNvSpPr/>
            <p:nvPr/>
          </p:nvSpPr>
          <p:spPr>
            <a:xfrm rot="17211228">
              <a:off x="6350760" y="3571969"/>
              <a:ext cx="1480517" cy="398880"/>
            </a:xfrm>
            <a:prstGeom prst="rect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172B94E-BBC4-6B40-B9E1-91488F07E427}"/>
                </a:ext>
              </a:extLst>
            </p:cNvPr>
            <p:cNvSpPr/>
            <p:nvPr/>
          </p:nvSpPr>
          <p:spPr>
            <a:xfrm rot="13121196">
              <a:off x="5888105" y="2173467"/>
              <a:ext cx="1516058" cy="392130"/>
            </a:xfrm>
            <a:prstGeom prst="rect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直角三角形 83">
              <a:extLst>
                <a:ext uri="{FF2B5EF4-FFF2-40B4-BE49-F238E27FC236}">
                  <a16:creationId xmlns:a16="http://schemas.microsoft.com/office/drawing/2014/main" id="{5525857D-8C60-9142-A232-FA537B40F322}"/>
                </a:ext>
              </a:extLst>
            </p:cNvPr>
            <p:cNvSpPr/>
            <p:nvPr/>
          </p:nvSpPr>
          <p:spPr>
            <a:xfrm rot="8515581">
              <a:off x="4414735" y="2721552"/>
              <a:ext cx="274979" cy="430814"/>
            </a:xfrm>
            <a:prstGeom prst="rtTriangle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85" name="直角三角形 84">
              <a:extLst>
                <a:ext uri="{FF2B5EF4-FFF2-40B4-BE49-F238E27FC236}">
                  <a16:creationId xmlns:a16="http://schemas.microsoft.com/office/drawing/2014/main" id="{A1EBC9A4-CFF7-024F-9796-D373E073C54E}"/>
                </a:ext>
              </a:extLst>
            </p:cNvPr>
            <p:cNvSpPr/>
            <p:nvPr/>
          </p:nvSpPr>
          <p:spPr>
            <a:xfrm rot="3130016">
              <a:off x="5751250" y="1661099"/>
              <a:ext cx="422584" cy="321763"/>
            </a:xfrm>
            <a:prstGeom prst="rtTriangle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C8A14D2-9017-354C-BE74-F04C4F84CE95}"/>
                </a:ext>
              </a:extLst>
            </p:cNvPr>
            <p:cNvSpPr/>
            <p:nvPr/>
          </p:nvSpPr>
          <p:spPr>
            <a:xfrm rot="8507553">
              <a:off x="4480482" y="2177334"/>
              <a:ext cx="1518584" cy="392130"/>
            </a:xfrm>
            <a:prstGeom prst="rect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7" name="五角星 86">
              <a:extLst>
                <a:ext uri="{FF2B5EF4-FFF2-40B4-BE49-F238E27FC236}">
                  <a16:creationId xmlns:a16="http://schemas.microsoft.com/office/drawing/2014/main" id="{17D53B3B-1028-B848-8921-6C8F6CDF4AA4}"/>
                </a:ext>
              </a:extLst>
            </p:cNvPr>
            <p:cNvSpPr/>
            <p:nvPr/>
          </p:nvSpPr>
          <p:spPr>
            <a:xfrm>
              <a:off x="4777996" y="2099711"/>
              <a:ext cx="2340392" cy="2327624"/>
            </a:xfrm>
            <a:prstGeom prst="star5">
              <a:avLst/>
            </a:prstGeom>
            <a:noFill/>
            <a:ln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5EA32C53-6263-6746-8CD0-6A19FCBE6456}"/>
                </a:ext>
              </a:extLst>
            </p:cNvPr>
            <p:cNvSpPr/>
            <p:nvPr/>
          </p:nvSpPr>
          <p:spPr>
            <a:xfrm flipH="1" flipV="1">
              <a:off x="7113252" y="2977450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636FDFAB-4679-B047-8072-DF871BC1C7D5}"/>
                </a:ext>
              </a:extLst>
            </p:cNvPr>
            <p:cNvSpPr/>
            <p:nvPr/>
          </p:nvSpPr>
          <p:spPr>
            <a:xfrm flipH="1" flipV="1">
              <a:off x="4748094" y="2965277"/>
              <a:ext cx="43877" cy="43134"/>
            </a:xfrm>
            <a:prstGeom prst="ellipse">
              <a:avLst/>
            </a:prstGeom>
            <a:solidFill>
              <a:schemeClr val="bg2">
                <a:alpha val="6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4D57D4CF-81F5-0049-AC0F-FF48672B0693}"/>
                </a:ext>
              </a:extLst>
            </p:cNvPr>
            <p:cNvSpPr/>
            <p:nvPr/>
          </p:nvSpPr>
          <p:spPr>
            <a:xfrm flipH="1" flipV="1">
              <a:off x="5199745" y="4413921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C39B264-12C6-8F4C-954B-0E153FA1183A}"/>
                </a:ext>
              </a:extLst>
            </p:cNvPr>
            <p:cNvSpPr/>
            <p:nvPr/>
          </p:nvSpPr>
          <p:spPr>
            <a:xfrm flipH="1" flipV="1">
              <a:off x="5924482" y="2076613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09E844EC-0DF5-FD4C-AF25-7806DBEFB1B6}"/>
                </a:ext>
              </a:extLst>
            </p:cNvPr>
            <p:cNvCxnSpPr>
              <a:cxnSpLocks/>
            </p:cNvCxnSpPr>
            <p:nvPr/>
          </p:nvCxnSpPr>
          <p:spPr>
            <a:xfrm>
              <a:off x="5674740" y="2987509"/>
              <a:ext cx="549632" cy="1"/>
            </a:xfrm>
            <a:prstGeom prst="line">
              <a:avLst/>
            </a:prstGeom>
            <a:ln w="12700">
              <a:solidFill>
                <a:schemeClr val="tx1">
                  <a:alpha val="29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D3332246-B5E3-5E44-9CE4-76C0FE23D5B6}"/>
                </a:ext>
              </a:extLst>
            </p:cNvPr>
            <p:cNvCxnSpPr>
              <a:cxnSpLocks/>
            </p:cNvCxnSpPr>
            <p:nvPr/>
          </p:nvCxnSpPr>
          <p:spPr>
            <a:xfrm>
              <a:off x="6224832" y="2992948"/>
              <a:ext cx="165636" cy="547804"/>
            </a:xfrm>
            <a:prstGeom prst="line">
              <a:avLst/>
            </a:prstGeom>
            <a:ln w="12700">
              <a:solidFill>
                <a:schemeClr val="tx1">
                  <a:alpha val="23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线连接符 93">
              <a:extLst>
                <a:ext uri="{FF2B5EF4-FFF2-40B4-BE49-F238E27FC236}">
                  <a16:creationId xmlns:a16="http://schemas.microsoft.com/office/drawing/2014/main" id="{DA357EDF-DBE8-F041-A9BE-440033CF62F6}"/>
                </a:ext>
              </a:extLst>
            </p:cNvPr>
            <p:cNvCxnSpPr>
              <a:cxnSpLocks/>
            </p:cNvCxnSpPr>
            <p:nvPr/>
          </p:nvCxnSpPr>
          <p:spPr>
            <a:xfrm>
              <a:off x="5483829" y="3525254"/>
              <a:ext cx="484530" cy="377377"/>
            </a:xfrm>
            <a:prstGeom prst="line">
              <a:avLst/>
            </a:prstGeom>
            <a:ln w="12700">
              <a:solidFill>
                <a:schemeClr val="tx1">
                  <a:alpha val="22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线连接符 94">
              <a:extLst>
                <a:ext uri="{FF2B5EF4-FFF2-40B4-BE49-F238E27FC236}">
                  <a16:creationId xmlns:a16="http://schemas.microsoft.com/office/drawing/2014/main" id="{E5E438D9-83CC-BD4F-A420-AD443541D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829" y="2987509"/>
              <a:ext cx="185745" cy="597766"/>
            </a:xfrm>
            <a:prstGeom prst="line">
              <a:avLst/>
            </a:prstGeom>
            <a:ln w="12700">
              <a:solidFill>
                <a:schemeClr val="tx1">
                  <a:alpha val="32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线连接符 95">
              <a:extLst>
                <a:ext uri="{FF2B5EF4-FFF2-40B4-BE49-F238E27FC236}">
                  <a16:creationId xmlns:a16="http://schemas.microsoft.com/office/drawing/2014/main" id="{7E6431C3-CA8B-154A-A37F-C71E8FC45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482" y="3513081"/>
              <a:ext cx="500457" cy="377378"/>
            </a:xfrm>
            <a:prstGeom prst="line">
              <a:avLst/>
            </a:prstGeom>
            <a:ln w="12700">
              <a:solidFill>
                <a:schemeClr val="tx1">
                  <a:alpha val="21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三角形 96">
              <a:extLst>
                <a:ext uri="{FF2B5EF4-FFF2-40B4-BE49-F238E27FC236}">
                  <a16:creationId xmlns:a16="http://schemas.microsoft.com/office/drawing/2014/main" id="{195BFE5E-48DC-D641-8A9C-355AB8FFC317}"/>
                </a:ext>
              </a:extLst>
            </p:cNvPr>
            <p:cNvSpPr/>
            <p:nvPr/>
          </p:nvSpPr>
          <p:spPr>
            <a:xfrm rot="12141603">
              <a:off x="6984279" y="4889537"/>
              <a:ext cx="231104" cy="58802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98" name="三角形 97">
              <a:extLst>
                <a:ext uri="{FF2B5EF4-FFF2-40B4-BE49-F238E27FC236}">
                  <a16:creationId xmlns:a16="http://schemas.microsoft.com/office/drawing/2014/main" id="{1F6B5EB3-1F00-CC47-8BB6-110C2E7C3C6C}"/>
                </a:ext>
              </a:extLst>
            </p:cNvPr>
            <p:cNvSpPr/>
            <p:nvPr/>
          </p:nvSpPr>
          <p:spPr>
            <a:xfrm rot="3203773">
              <a:off x="5622914" y="1296720"/>
              <a:ext cx="180625" cy="62260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2A5E79F-677A-6A44-88E9-3E752EAD02AF}"/>
                </a:ext>
              </a:extLst>
            </p:cNvPr>
            <p:cNvSpPr/>
            <p:nvPr/>
          </p:nvSpPr>
          <p:spPr>
            <a:xfrm rot="19372180">
              <a:off x="5715553" y="1436575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F282026-3E9F-9C48-8A28-4F39C1F11EA0}"/>
                </a:ext>
              </a:extLst>
            </p:cNvPr>
            <p:cNvSpPr/>
            <p:nvPr/>
          </p:nvSpPr>
          <p:spPr>
            <a:xfrm rot="2364898">
              <a:off x="7376912" y="2651074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8C00C88-9CC6-5348-AD5D-1E082622C0FD}"/>
                </a:ext>
              </a:extLst>
            </p:cNvPr>
            <p:cNvSpPr/>
            <p:nvPr/>
          </p:nvSpPr>
          <p:spPr>
            <a:xfrm rot="11665266">
              <a:off x="6983718" y="4820233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D1CD07B6-6784-6A4D-8466-D29C388064FE}"/>
                </a:ext>
              </a:extLst>
            </p:cNvPr>
            <p:cNvSpPr/>
            <p:nvPr/>
          </p:nvSpPr>
          <p:spPr>
            <a:xfrm rot="14897821">
              <a:off x="4696040" y="4678398"/>
              <a:ext cx="193271" cy="2394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110FBF4-2C0A-9B42-ABD1-0044A2144B1B}"/>
                </a:ext>
              </a:extLst>
            </p:cNvPr>
            <p:cNvSpPr/>
            <p:nvPr/>
          </p:nvSpPr>
          <p:spPr>
            <a:xfrm flipH="1" flipV="1">
              <a:off x="6655080" y="4401747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83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776E129-5572-0440-BF13-29A198E03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65035"/>
              </p:ext>
            </p:extLst>
          </p:nvPr>
        </p:nvGraphicFramePr>
        <p:xfrm>
          <a:off x="1924334" y="5353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B5781243-450D-884E-8F9E-7288FB4F166A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79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5781243-450D-884E-8F9E-7288FB4F166A}"/>
              </a:ext>
            </a:extLst>
          </p:cNvPr>
          <p:cNvSpPr txBox="1">
            <a:spLocks/>
          </p:cNvSpPr>
          <p:nvPr/>
        </p:nvSpPr>
        <p:spPr>
          <a:xfrm>
            <a:off x="441293" y="117075"/>
            <a:ext cx="819103" cy="608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100" baseline="0">
                <a:solidFill>
                  <a:srgbClr val="32384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503050405090304" charset="0"/>
                <a:sym typeface="+mn-ea"/>
              </a:rPr>
              <a:t>背景</a:t>
            </a:r>
            <a:endParaRPr kumimoji="1" lang="en-US" altLang="zh-CN" dirty="0">
              <a:solidFill>
                <a:schemeClr val="tx1"/>
              </a:solidFill>
              <a:latin typeface="Times New Roman" panose="02020503050405090304" charset="0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666029-1731-F943-A0A8-372365672602}"/>
              </a:ext>
            </a:extLst>
          </p:cNvPr>
          <p:cNvSpPr/>
          <p:nvPr/>
        </p:nvSpPr>
        <p:spPr>
          <a:xfrm>
            <a:off x="8241744" y="2210639"/>
            <a:ext cx="1114472" cy="1095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2C4D61-7619-3443-BA8C-26AE68122F5B}"/>
              </a:ext>
            </a:extLst>
          </p:cNvPr>
          <p:cNvSpPr txBox="1"/>
          <p:nvPr/>
        </p:nvSpPr>
        <p:spPr>
          <a:xfrm>
            <a:off x="2092377" y="17094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chemeClr val="bg1">
                    <a:lumMod val="85000"/>
                  </a:schemeClr>
                </a:solidFill>
              </a:rPr>
              <a:t>01</a:t>
            </a:r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kumimoji="1"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kumimoji="1" lang="zh-CN" altLang="en-US" sz="2400" dirty="0">
                <a:solidFill>
                  <a:schemeClr val="bg1">
                    <a:lumMod val="85000"/>
                  </a:schemeClr>
                </a:solidFill>
              </a:rPr>
              <a:t>文档没有统一入口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917157-633C-5942-9D56-D6952B9D8C8E}"/>
              </a:ext>
            </a:extLst>
          </p:cNvPr>
          <p:cNvSpPr txBox="1"/>
          <p:nvPr/>
        </p:nvSpPr>
        <p:spPr>
          <a:xfrm>
            <a:off x="6482947" y="117810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tx1"/>
                </a:solidFill>
              </a:rPr>
              <a:t>02</a:t>
            </a:r>
          </a:p>
          <a:p>
            <a:r>
              <a:rPr kumimoji="1" lang="zh-CN" altLang="en-US" sz="2400" dirty="0">
                <a:solidFill>
                  <a:schemeClr val="tx1"/>
                </a:solidFill>
              </a:rPr>
              <a:t>接口经常变动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9694AFC-C31A-2A4B-979A-9A72C6AA1349}"/>
              </a:ext>
            </a:extLst>
          </p:cNvPr>
          <p:cNvGrpSpPr/>
          <p:nvPr/>
        </p:nvGrpSpPr>
        <p:grpSpPr>
          <a:xfrm>
            <a:off x="4353312" y="1436575"/>
            <a:ext cx="5002904" cy="3531313"/>
            <a:chOff x="4353312" y="1436575"/>
            <a:chExt cx="5002904" cy="353131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641D34-EBD7-634A-8788-BAFAF242B403}"/>
                </a:ext>
              </a:extLst>
            </p:cNvPr>
            <p:cNvSpPr/>
            <p:nvPr/>
          </p:nvSpPr>
          <p:spPr>
            <a:xfrm>
              <a:off x="8241744" y="2210639"/>
              <a:ext cx="1114472" cy="1095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9" name="直角三角形 8">
              <a:extLst>
                <a:ext uri="{FF2B5EF4-FFF2-40B4-BE49-F238E27FC236}">
                  <a16:creationId xmlns:a16="http://schemas.microsoft.com/office/drawing/2014/main" id="{2351A11B-BAF2-C948-9BEC-9B1C26B613B4}"/>
                </a:ext>
              </a:extLst>
            </p:cNvPr>
            <p:cNvSpPr/>
            <p:nvPr/>
          </p:nvSpPr>
          <p:spPr>
            <a:xfrm rot="13183837">
              <a:off x="5770816" y="1609973"/>
              <a:ext cx="343876" cy="418504"/>
            </a:xfrm>
            <a:prstGeom prst="rtTriangle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468D92FC-8949-E348-B6CF-5A33B7F33245}"/>
                </a:ext>
              </a:extLst>
            </p:cNvPr>
            <p:cNvSpPr/>
            <p:nvPr/>
          </p:nvSpPr>
          <p:spPr>
            <a:xfrm rot="17166602">
              <a:off x="7164334" y="2710567"/>
              <a:ext cx="348340" cy="419499"/>
            </a:xfrm>
            <a:prstGeom prst="rtTriangle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8FBA20A5-8EF6-3E44-B549-FFB90A46F6C0}"/>
                </a:ext>
              </a:extLst>
            </p:cNvPr>
            <p:cNvSpPr/>
            <p:nvPr/>
          </p:nvSpPr>
          <p:spPr>
            <a:xfrm rot="7622227">
              <a:off x="7116127" y="2792484"/>
              <a:ext cx="431985" cy="296492"/>
            </a:xfrm>
            <a:prstGeom prst="rtTriangle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2" name="直角三角形 11">
              <a:extLst>
                <a:ext uri="{FF2B5EF4-FFF2-40B4-BE49-F238E27FC236}">
                  <a16:creationId xmlns:a16="http://schemas.microsoft.com/office/drawing/2014/main" id="{CD79E8FE-4263-6B44-939A-18C7B53B378D}"/>
                </a:ext>
              </a:extLst>
            </p:cNvPr>
            <p:cNvSpPr/>
            <p:nvPr/>
          </p:nvSpPr>
          <p:spPr>
            <a:xfrm>
              <a:off x="6663920" y="4415622"/>
              <a:ext cx="348141" cy="418291"/>
            </a:xfrm>
            <a:prstGeom prst="rtTriangle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3" name="直角三角形 12">
              <a:extLst>
                <a:ext uri="{FF2B5EF4-FFF2-40B4-BE49-F238E27FC236}">
                  <a16:creationId xmlns:a16="http://schemas.microsoft.com/office/drawing/2014/main" id="{CC57BE1A-9C7B-4948-A09B-205B68C277CE}"/>
                </a:ext>
              </a:extLst>
            </p:cNvPr>
            <p:cNvSpPr/>
            <p:nvPr/>
          </p:nvSpPr>
          <p:spPr>
            <a:xfrm rot="16200000">
              <a:off x="4859277" y="4433648"/>
              <a:ext cx="455451" cy="343015"/>
            </a:xfrm>
            <a:prstGeom prst="rtTriangle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1BC47CA-9C1F-B14A-AA6D-531900D3EC92}"/>
                </a:ext>
              </a:extLst>
            </p:cNvPr>
            <p:cNvSpPr/>
            <p:nvPr/>
          </p:nvSpPr>
          <p:spPr>
            <a:xfrm rot="10800000">
              <a:off x="5227946" y="4414674"/>
              <a:ext cx="1453880" cy="419781"/>
            </a:xfrm>
            <a:prstGeom prst="rect">
              <a:avLst/>
            </a:prstGeom>
            <a:solidFill>
              <a:srgbClr val="EEACE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直角三角形 14">
              <a:extLst>
                <a:ext uri="{FF2B5EF4-FFF2-40B4-BE49-F238E27FC236}">
                  <a16:creationId xmlns:a16="http://schemas.microsoft.com/office/drawing/2014/main" id="{3AB8C62A-E98C-0042-921B-7B6BADF64D82}"/>
                </a:ext>
              </a:extLst>
            </p:cNvPr>
            <p:cNvSpPr/>
            <p:nvPr/>
          </p:nvSpPr>
          <p:spPr>
            <a:xfrm rot="11692202">
              <a:off x="6580697" y="4418892"/>
              <a:ext cx="459307" cy="381559"/>
            </a:xfrm>
            <a:prstGeom prst="rtTriangle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91B1CC0B-B1EA-0743-BA76-AE0C09B87C27}"/>
                </a:ext>
              </a:extLst>
            </p:cNvPr>
            <p:cNvSpPr/>
            <p:nvPr/>
          </p:nvSpPr>
          <p:spPr>
            <a:xfrm rot="4365750">
              <a:off x="4904558" y="4425013"/>
              <a:ext cx="355291" cy="398593"/>
            </a:xfrm>
            <a:prstGeom prst="rtTriangle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7" name="直角三角形 16">
              <a:extLst>
                <a:ext uri="{FF2B5EF4-FFF2-40B4-BE49-F238E27FC236}">
                  <a16:creationId xmlns:a16="http://schemas.microsoft.com/office/drawing/2014/main" id="{81CA54D5-AFA1-6048-AD1A-9D896DE48296}"/>
                </a:ext>
              </a:extLst>
            </p:cNvPr>
            <p:cNvSpPr/>
            <p:nvPr/>
          </p:nvSpPr>
          <p:spPr>
            <a:xfrm rot="20590205">
              <a:off x="4353312" y="2783465"/>
              <a:ext cx="377929" cy="277874"/>
            </a:xfrm>
            <a:prstGeom prst="rtTriangle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F74CDDE-D6D1-6043-82A1-3CC431532590}"/>
                </a:ext>
              </a:extLst>
            </p:cNvPr>
            <p:cNvSpPr/>
            <p:nvPr/>
          </p:nvSpPr>
          <p:spPr>
            <a:xfrm rot="15168750">
              <a:off x="4060994" y="3551602"/>
              <a:ext cx="1501506" cy="398880"/>
            </a:xfrm>
            <a:prstGeom prst="rect">
              <a:avLst/>
            </a:prstGeom>
            <a:solidFill>
              <a:srgbClr val="F2DE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670B0B9-85B9-E340-9E96-811C66B27AD0}"/>
                </a:ext>
              </a:extLst>
            </p:cNvPr>
            <p:cNvSpPr/>
            <p:nvPr/>
          </p:nvSpPr>
          <p:spPr>
            <a:xfrm rot="17211228">
              <a:off x="6350760" y="3571969"/>
              <a:ext cx="1480517" cy="398880"/>
            </a:xfrm>
            <a:prstGeom prst="rect">
              <a:avLst/>
            </a:prstGeom>
            <a:solidFill>
              <a:srgbClr val="D493C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968AB47-A9E5-A441-8C3C-B6BF985AC6CA}"/>
                </a:ext>
              </a:extLst>
            </p:cNvPr>
            <p:cNvSpPr/>
            <p:nvPr/>
          </p:nvSpPr>
          <p:spPr>
            <a:xfrm rot="13121196">
              <a:off x="5888105" y="2173467"/>
              <a:ext cx="1516058" cy="392130"/>
            </a:xfrm>
            <a:prstGeom prst="rect">
              <a:avLst/>
            </a:prstGeom>
            <a:solidFill>
              <a:srgbClr val="FFE3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直角三角形 20">
              <a:extLst>
                <a:ext uri="{FF2B5EF4-FFF2-40B4-BE49-F238E27FC236}">
                  <a16:creationId xmlns:a16="http://schemas.microsoft.com/office/drawing/2014/main" id="{48781923-B258-7C4D-857D-1B747F041090}"/>
                </a:ext>
              </a:extLst>
            </p:cNvPr>
            <p:cNvSpPr/>
            <p:nvPr/>
          </p:nvSpPr>
          <p:spPr>
            <a:xfrm rot="8515581">
              <a:off x="4414735" y="2721552"/>
              <a:ext cx="274979" cy="430814"/>
            </a:xfrm>
            <a:prstGeom prst="rtTriangle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91D30A49-C285-9E4F-8888-30E741AC72ED}"/>
                </a:ext>
              </a:extLst>
            </p:cNvPr>
            <p:cNvSpPr/>
            <p:nvPr/>
          </p:nvSpPr>
          <p:spPr>
            <a:xfrm rot="3130016">
              <a:off x="5751250" y="1661099"/>
              <a:ext cx="422584" cy="321763"/>
            </a:xfrm>
            <a:prstGeom prst="rtTriangle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2E04269-3116-4745-A243-AF1A32A805BB}"/>
                </a:ext>
              </a:extLst>
            </p:cNvPr>
            <p:cNvSpPr/>
            <p:nvPr/>
          </p:nvSpPr>
          <p:spPr>
            <a:xfrm rot="8507553">
              <a:off x="4480482" y="2177334"/>
              <a:ext cx="1518584" cy="392130"/>
            </a:xfrm>
            <a:prstGeom prst="rect">
              <a:avLst/>
            </a:prstGeom>
            <a:solidFill>
              <a:srgbClr val="76068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五角星 23">
              <a:extLst>
                <a:ext uri="{FF2B5EF4-FFF2-40B4-BE49-F238E27FC236}">
                  <a16:creationId xmlns:a16="http://schemas.microsoft.com/office/drawing/2014/main" id="{35ED36ED-DBF2-F84C-8C86-5F4321C029BD}"/>
                </a:ext>
              </a:extLst>
            </p:cNvPr>
            <p:cNvSpPr/>
            <p:nvPr/>
          </p:nvSpPr>
          <p:spPr>
            <a:xfrm>
              <a:off x="4777996" y="2099711"/>
              <a:ext cx="2340392" cy="2327624"/>
            </a:xfrm>
            <a:prstGeom prst="star5">
              <a:avLst/>
            </a:prstGeom>
            <a:noFill/>
            <a:ln>
              <a:solidFill>
                <a:schemeClr val="tx1">
                  <a:alpha val="42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A47EBCB-45AA-FD4C-9E6C-43C66190F456}"/>
                </a:ext>
              </a:extLst>
            </p:cNvPr>
            <p:cNvSpPr/>
            <p:nvPr/>
          </p:nvSpPr>
          <p:spPr>
            <a:xfrm flipH="1" flipV="1">
              <a:off x="7113252" y="2977450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C7E1589-D7CE-2B4C-B0F4-CF6ACB0CA514}"/>
                </a:ext>
              </a:extLst>
            </p:cNvPr>
            <p:cNvSpPr/>
            <p:nvPr/>
          </p:nvSpPr>
          <p:spPr>
            <a:xfrm flipH="1" flipV="1">
              <a:off x="4748094" y="2965277"/>
              <a:ext cx="43877" cy="43134"/>
            </a:xfrm>
            <a:prstGeom prst="ellipse">
              <a:avLst/>
            </a:prstGeom>
            <a:solidFill>
              <a:schemeClr val="bg2">
                <a:alpha val="6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0A4FA0E-4411-4648-8AAE-90E59CBDF18F}"/>
                </a:ext>
              </a:extLst>
            </p:cNvPr>
            <p:cNvSpPr/>
            <p:nvPr/>
          </p:nvSpPr>
          <p:spPr>
            <a:xfrm flipH="1" flipV="1">
              <a:off x="5199745" y="4413921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2EA8E35-177B-BA40-904E-965E915648F4}"/>
                </a:ext>
              </a:extLst>
            </p:cNvPr>
            <p:cNvSpPr/>
            <p:nvPr/>
          </p:nvSpPr>
          <p:spPr>
            <a:xfrm flipH="1" flipV="1">
              <a:off x="5924482" y="2076613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A0637EFC-C6BD-7041-B53D-1C26782F2F81}"/>
                </a:ext>
              </a:extLst>
            </p:cNvPr>
            <p:cNvCxnSpPr>
              <a:cxnSpLocks/>
            </p:cNvCxnSpPr>
            <p:nvPr/>
          </p:nvCxnSpPr>
          <p:spPr>
            <a:xfrm>
              <a:off x="5674740" y="2987509"/>
              <a:ext cx="549632" cy="1"/>
            </a:xfrm>
            <a:prstGeom prst="line">
              <a:avLst/>
            </a:prstGeom>
            <a:ln w="12700">
              <a:solidFill>
                <a:schemeClr val="tx1">
                  <a:alpha val="29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7F404A05-871A-C04E-B3D4-3188913F3E44}"/>
                </a:ext>
              </a:extLst>
            </p:cNvPr>
            <p:cNvCxnSpPr>
              <a:cxnSpLocks/>
            </p:cNvCxnSpPr>
            <p:nvPr/>
          </p:nvCxnSpPr>
          <p:spPr>
            <a:xfrm>
              <a:off x="6224832" y="2992948"/>
              <a:ext cx="165636" cy="547804"/>
            </a:xfrm>
            <a:prstGeom prst="line">
              <a:avLst/>
            </a:prstGeom>
            <a:ln w="12700">
              <a:solidFill>
                <a:schemeClr val="tx1">
                  <a:alpha val="23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021FE863-9A90-8C42-A30F-45A3993FBACF}"/>
                </a:ext>
              </a:extLst>
            </p:cNvPr>
            <p:cNvCxnSpPr>
              <a:cxnSpLocks/>
            </p:cNvCxnSpPr>
            <p:nvPr/>
          </p:nvCxnSpPr>
          <p:spPr>
            <a:xfrm>
              <a:off x="5483829" y="3525254"/>
              <a:ext cx="484530" cy="377377"/>
            </a:xfrm>
            <a:prstGeom prst="line">
              <a:avLst/>
            </a:prstGeom>
            <a:ln w="12700">
              <a:solidFill>
                <a:schemeClr val="tx1">
                  <a:alpha val="22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DCA127F6-3125-6A4A-8B82-1AC5D840A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829" y="2987509"/>
              <a:ext cx="185745" cy="597766"/>
            </a:xfrm>
            <a:prstGeom prst="line">
              <a:avLst/>
            </a:prstGeom>
            <a:ln w="12700">
              <a:solidFill>
                <a:schemeClr val="tx1">
                  <a:alpha val="32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88B50A8B-C6CE-CB42-AE10-1C36064C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482" y="3513081"/>
              <a:ext cx="500457" cy="377378"/>
            </a:xfrm>
            <a:prstGeom prst="line">
              <a:avLst/>
            </a:prstGeom>
            <a:ln w="12700">
              <a:solidFill>
                <a:schemeClr val="tx1">
                  <a:alpha val="21000"/>
                </a:scheme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三角形 33">
              <a:extLst>
                <a:ext uri="{FF2B5EF4-FFF2-40B4-BE49-F238E27FC236}">
                  <a16:creationId xmlns:a16="http://schemas.microsoft.com/office/drawing/2014/main" id="{84004009-0696-B443-87CC-506C12DE3BAB}"/>
                </a:ext>
              </a:extLst>
            </p:cNvPr>
            <p:cNvSpPr/>
            <p:nvPr/>
          </p:nvSpPr>
          <p:spPr>
            <a:xfrm rot="12141603">
              <a:off x="6984279" y="4889537"/>
              <a:ext cx="231104" cy="58802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5" name="三角形 34">
              <a:extLst>
                <a:ext uri="{FF2B5EF4-FFF2-40B4-BE49-F238E27FC236}">
                  <a16:creationId xmlns:a16="http://schemas.microsoft.com/office/drawing/2014/main" id="{1BFE37CE-1D35-DB47-84F2-6555682DE6F3}"/>
                </a:ext>
              </a:extLst>
            </p:cNvPr>
            <p:cNvSpPr/>
            <p:nvPr/>
          </p:nvSpPr>
          <p:spPr>
            <a:xfrm rot="3203773">
              <a:off x="5622914" y="1296720"/>
              <a:ext cx="180625" cy="62260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302F9B-B1D5-8942-B791-9A97B7D9F25F}"/>
                </a:ext>
              </a:extLst>
            </p:cNvPr>
            <p:cNvSpPr/>
            <p:nvPr/>
          </p:nvSpPr>
          <p:spPr>
            <a:xfrm rot="19372180">
              <a:off x="5715553" y="1436575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45E2D7C-BE7D-B442-B791-3FDEEAB6AA46}"/>
                </a:ext>
              </a:extLst>
            </p:cNvPr>
            <p:cNvSpPr/>
            <p:nvPr/>
          </p:nvSpPr>
          <p:spPr>
            <a:xfrm rot="2364898">
              <a:off x="7376912" y="2651074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0A1A400-36CE-9844-8ADF-0B34E8B62129}"/>
                </a:ext>
              </a:extLst>
            </p:cNvPr>
            <p:cNvSpPr/>
            <p:nvPr/>
          </p:nvSpPr>
          <p:spPr>
            <a:xfrm rot="11665266">
              <a:off x="6983718" y="4820233"/>
              <a:ext cx="327264" cy="14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8065424-F3C2-0149-A568-9221D11D56CD}"/>
                </a:ext>
              </a:extLst>
            </p:cNvPr>
            <p:cNvSpPr/>
            <p:nvPr/>
          </p:nvSpPr>
          <p:spPr>
            <a:xfrm rot="14897821">
              <a:off x="4696040" y="4678398"/>
              <a:ext cx="193271" cy="2394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AB057B4-2215-C346-A832-7186CBB19888}"/>
                </a:ext>
              </a:extLst>
            </p:cNvPr>
            <p:cNvSpPr/>
            <p:nvPr/>
          </p:nvSpPr>
          <p:spPr>
            <a:xfrm flipH="1" flipV="1">
              <a:off x="6655080" y="4401747"/>
              <a:ext cx="43877" cy="4313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glow rad="165100">
                <a:schemeClr val="bg1">
                  <a:alpha val="83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0619024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X 无水印">
  <a:themeElements>
    <a:clrScheme name="DaoCloud Digital X">
      <a:dk1>
        <a:srgbClr val="1B1C1D"/>
      </a:dk1>
      <a:lt1>
        <a:srgbClr val="FEFEFE"/>
      </a:lt1>
      <a:dk2>
        <a:srgbClr val="333536"/>
      </a:dk2>
      <a:lt2>
        <a:srgbClr val="F4F4F6"/>
      </a:lt2>
      <a:accent1>
        <a:srgbClr val="004BFF"/>
      </a:accent1>
      <a:accent2>
        <a:srgbClr val="0ED05D"/>
      </a:accent2>
      <a:accent3>
        <a:srgbClr val="FFA800"/>
      </a:accent3>
      <a:accent4>
        <a:srgbClr val="FF0E46"/>
      </a:accent4>
      <a:accent5>
        <a:srgbClr val="0AC5F1"/>
      </a:accent5>
      <a:accent6>
        <a:srgbClr val="7727F0"/>
      </a:accent6>
      <a:hlink>
        <a:srgbClr val="99999B"/>
      </a:hlink>
      <a:folHlink>
        <a:srgbClr val="004BFF"/>
      </a:folHlink>
    </a:clrScheme>
    <a:fontScheme name="Digital X @Windows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kumimoji="1" sz="110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36000" tIns="36000" rIns="36000" bIns="36000" rtlCol="0">
        <a:spAutoFit/>
      </a:bodyPr>
      <a:lstStyle>
        <a:defPPr algn="l">
          <a:defRPr sz="105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gital X 水印">
  <a:themeElements>
    <a:clrScheme name="DaoCloud Digital X">
      <a:dk1>
        <a:srgbClr val="1B1C1D"/>
      </a:dk1>
      <a:lt1>
        <a:srgbClr val="FEFEFE"/>
      </a:lt1>
      <a:dk2>
        <a:srgbClr val="333536"/>
      </a:dk2>
      <a:lt2>
        <a:srgbClr val="F4F4F6"/>
      </a:lt2>
      <a:accent1>
        <a:srgbClr val="004BFF"/>
      </a:accent1>
      <a:accent2>
        <a:srgbClr val="0ED05D"/>
      </a:accent2>
      <a:accent3>
        <a:srgbClr val="FFA800"/>
      </a:accent3>
      <a:accent4>
        <a:srgbClr val="FF0E46"/>
      </a:accent4>
      <a:accent5>
        <a:srgbClr val="0AC5F1"/>
      </a:accent5>
      <a:accent6>
        <a:srgbClr val="7727F0"/>
      </a:accent6>
      <a:hlink>
        <a:srgbClr val="99999B"/>
      </a:hlink>
      <a:folHlink>
        <a:srgbClr val="004BFF"/>
      </a:folHlink>
    </a:clrScheme>
    <a:fontScheme name="Digital X @Windows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kumimoji="1" sz="110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36000" tIns="36000" rIns="36000" bIns="36000" rtlCol="0">
        <a:spAutoFit/>
      </a:bodyPr>
      <a:lstStyle>
        <a:defPPr algn="l">
          <a:defRPr sz="105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2164</TotalTime>
  <Words>1648</Words>
  <Application>Microsoft Macintosh PowerPoint</Application>
  <PresentationFormat>宽屏</PresentationFormat>
  <Paragraphs>305</Paragraphs>
  <Slides>45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等线</vt:lpstr>
      <vt:lpstr>Microsoft YaHei</vt:lpstr>
      <vt:lpstr>Arial</vt:lpstr>
      <vt:lpstr>Microsoft YaHei</vt:lpstr>
      <vt:lpstr>MS Gothic</vt:lpstr>
      <vt:lpstr>SimHei</vt:lpstr>
      <vt:lpstr>SimSun</vt:lpstr>
      <vt:lpstr>DIN Condensed</vt:lpstr>
      <vt:lpstr>-apple-system</vt:lpstr>
      <vt:lpstr>Times New Roman</vt:lpstr>
      <vt:lpstr>Digital X 无水印</vt:lpstr>
      <vt:lpstr>Digital X 水印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DaoCloud</dc:creator>
  <cp:lastModifiedBy>362639663@qq.com</cp:lastModifiedBy>
  <cp:revision>327</cp:revision>
  <dcterms:created xsi:type="dcterms:W3CDTF">2020-05-13T02:18:19Z</dcterms:created>
  <dcterms:modified xsi:type="dcterms:W3CDTF">2020-06-03T10:47:02Z</dcterms:modified>
</cp:coreProperties>
</file>